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9" r:id="rId4"/>
    <p:sldMasterId id="2147483770" r:id="rId5"/>
    <p:sldMasterId id="2147483771" r:id="rId6"/>
    <p:sldMasterId id="2147483772" r:id="rId7"/>
    <p:sldMasterId id="2147483773" r:id="rId8"/>
    <p:sldMasterId id="2147483774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</p:sldIdLst>
  <p:sldSz cy="5143500" cx="9144000"/>
  <p:notesSz cx="6858000" cy="9144000"/>
  <p:embeddedFontLst>
    <p:embeddedFont>
      <p:font typeface="Poppins"/>
      <p:regular r:id="rId37"/>
      <p:bold r:id="rId38"/>
      <p:italic r:id="rId39"/>
      <p:boldItalic r:id="rId40"/>
    </p:embeddedFont>
    <p:embeddedFont>
      <p:font typeface="Palanquin Dark"/>
      <p:regular r:id="rId41"/>
      <p:bold r:id="rId42"/>
    </p:embeddedFont>
    <p:embeddedFont>
      <p:font typeface="Poppins Black"/>
      <p:bold r:id="rId43"/>
      <p:boldItalic r:id="rId44"/>
    </p:embeddedFont>
    <p:embeddedFont>
      <p:font typeface="Arial Black"/>
      <p:regular r:id="rId45"/>
    </p:embeddedFont>
    <p:embeddedFont>
      <p:font typeface="Oswald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20" Type="http://schemas.openxmlformats.org/officeDocument/2006/relationships/slide" Target="slides/slide10.xml"/><Relationship Id="rId42" Type="http://schemas.openxmlformats.org/officeDocument/2006/relationships/font" Target="fonts/PalanquinDark-bold.fntdata"/><Relationship Id="rId41" Type="http://schemas.openxmlformats.org/officeDocument/2006/relationships/font" Target="fonts/PalanquinDark-regular.fntdata"/><Relationship Id="rId22" Type="http://schemas.openxmlformats.org/officeDocument/2006/relationships/slide" Target="slides/slide12.xml"/><Relationship Id="rId44" Type="http://schemas.openxmlformats.org/officeDocument/2006/relationships/font" Target="fonts/PoppinsBlack-boldItalic.fntdata"/><Relationship Id="rId21" Type="http://schemas.openxmlformats.org/officeDocument/2006/relationships/slide" Target="slides/slide11.xml"/><Relationship Id="rId43" Type="http://schemas.openxmlformats.org/officeDocument/2006/relationships/font" Target="fonts/PoppinsBlack-bold.fntdata"/><Relationship Id="rId24" Type="http://schemas.openxmlformats.org/officeDocument/2006/relationships/slide" Target="slides/slide14.xml"/><Relationship Id="rId46" Type="http://schemas.openxmlformats.org/officeDocument/2006/relationships/font" Target="fonts/Oswald-regular.fntdata"/><Relationship Id="rId23" Type="http://schemas.openxmlformats.org/officeDocument/2006/relationships/slide" Target="slides/slide13.xml"/><Relationship Id="rId45" Type="http://schemas.openxmlformats.org/officeDocument/2006/relationships/font" Target="fonts/ArialBlack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47" Type="http://schemas.openxmlformats.org/officeDocument/2006/relationships/font" Target="fonts/Oswald-bold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19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11" Type="http://schemas.openxmlformats.org/officeDocument/2006/relationships/slide" Target="slides/slide1.xml"/><Relationship Id="rId33" Type="http://schemas.openxmlformats.org/officeDocument/2006/relationships/slide" Target="slides/slide23.xml"/><Relationship Id="rId10" Type="http://schemas.openxmlformats.org/officeDocument/2006/relationships/notesMaster" Target="notesMasters/notesMaster1.xml"/><Relationship Id="rId32" Type="http://schemas.openxmlformats.org/officeDocument/2006/relationships/slide" Target="slides/slide22.xml"/><Relationship Id="rId13" Type="http://schemas.openxmlformats.org/officeDocument/2006/relationships/slide" Target="slides/slide3.xml"/><Relationship Id="rId35" Type="http://schemas.openxmlformats.org/officeDocument/2006/relationships/slide" Target="slides/slide25.xml"/><Relationship Id="rId12" Type="http://schemas.openxmlformats.org/officeDocument/2006/relationships/slide" Target="slides/slide2.xml"/><Relationship Id="rId34" Type="http://schemas.openxmlformats.org/officeDocument/2006/relationships/slide" Target="slides/slide24.xml"/><Relationship Id="rId15" Type="http://schemas.openxmlformats.org/officeDocument/2006/relationships/slide" Target="slides/slide5.xml"/><Relationship Id="rId37" Type="http://schemas.openxmlformats.org/officeDocument/2006/relationships/font" Target="fonts/Poppins-regular.fntdata"/><Relationship Id="rId14" Type="http://schemas.openxmlformats.org/officeDocument/2006/relationships/slide" Target="slides/slide4.xml"/><Relationship Id="rId36" Type="http://schemas.openxmlformats.org/officeDocument/2006/relationships/slide" Target="slides/slide26.xml"/><Relationship Id="rId17" Type="http://schemas.openxmlformats.org/officeDocument/2006/relationships/slide" Target="slides/slide7.xml"/><Relationship Id="rId39" Type="http://schemas.openxmlformats.org/officeDocument/2006/relationships/font" Target="fonts/Poppins-italic.fntdata"/><Relationship Id="rId16" Type="http://schemas.openxmlformats.org/officeDocument/2006/relationships/slide" Target="slides/slide6.xml"/><Relationship Id="rId38" Type="http://schemas.openxmlformats.org/officeDocument/2006/relationships/font" Target="fonts/Poppins-bold.fntdata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89723f3677_1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89723f3677_1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89723f367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389723f367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89723f3677_1_4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389723f3677_1_4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89723f3677_1_4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89723f3677_1_4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89723f3677_1_4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389723f3677_1_4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89723f3677_1_4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389723f3677_1_4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389723f3677_1_4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389723f3677_1_4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89723f3677_1_4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389723f3677_1_4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389723f3677_1_4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389723f3677_1_4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89723f3677_1_4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389723f3677_1_4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89cfa7264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389cfa7264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89723f3677_1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389723f3677_1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89cfa7264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389cfa7264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89cfa7264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389cfa7264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89cfa7264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389cfa7264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89cfa7264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389cfa7264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389cfa7264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389cfa7264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89cfa72643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89cfa7264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389cfa72643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389cfa72643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89723f3677_1_3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89723f3677_1_3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89723f3677_1_3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89723f3677_1_3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89723f3677_1_3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389723f3677_1_3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89723f3677_1_4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89723f3677_1_4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89723f3677_1_4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389723f3677_1_4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89723f3677_1_4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389723f3677_1_4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89723f3677_1_3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89723f3677_1_3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6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3" name="Google Shape;663;p106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4" name="Google Shape;664;p106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7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107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8" name="Google Shape;668;p107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9" name="Google Shape;669;p107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108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3" name="Google Shape;673;p108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74" name="Google Shape;674;p108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9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77" name="Google Shape;677;p109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78" name="Google Shape;678;p109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79" name="Google Shape;679;p109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80" name="Google Shape;680;p10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0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82" name="Google Shape;682;p109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10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11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86" name="Google Shape;686;p110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1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89" name="Google Shape;689;p111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90" name="Google Shape;690;p111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11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2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12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695" name="Google Shape;695;p112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13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98" name="Google Shape;698;p113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99" name="Google Shape;699;p113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113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04" name="Google Shape;704;p114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5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7" name="Google Shape;707;p115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708" name="Google Shape;708;p115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17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17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13" name="Google Shape;713;p117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14" name="Google Shape;714;p117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5" name="Google Shape;715;p117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16" name="Google Shape;716;p117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17" name="Google Shape;717;p117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8" name="Google Shape;718;p117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19" name="Google Shape;719;p117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20" name="Google Shape;720;p1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117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22" name="Google Shape;722;p117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8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25" name="Google Shape;725;p118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26" name="Google Shape;726;p118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27" name="Google Shape;727;p118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28" name="Google Shape;728;p11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1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30" name="Google Shape;730;p118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118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32" name="Google Shape;732;p118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3" name="Google Shape;733;p118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34" name="Google Shape;734;p118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9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7" name="Google Shape;737;p11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1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39" name="Google Shape;739;p119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119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20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2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44" name="Google Shape;744;p120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120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2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49" name="Google Shape;749;p121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121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51" name="Google Shape;751;p121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2" name="Google Shape;752;p121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53" name="Google Shape;753;p121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4" name="Google Shape;754;p121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55" name="Google Shape;755;p121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6" name="Google Shape;756;p121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57" name="Google Shape;757;p121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8" name="Google Shape;758;p121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59" name="Google Shape;759;p121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60" name="Google Shape;760;p121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61" name="Google Shape;761;p121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62" name="Google Shape;762;p121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22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65" name="Google Shape;765;p122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66" name="Google Shape;766;p122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22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23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770" name="Google Shape;770;p123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p123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24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24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25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7" name="Google Shape;777;p125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78" name="Google Shape;778;p125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9" name="Google Shape;779;p125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0" name="Google Shape;780;p125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81" name="Google Shape;781;p125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82" name="Google Shape;782;p12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125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84" name="Google Shape;784;p125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25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25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7" name="Google Shape;787;p125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88" name="Google Shape;788;p125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89" name="Google Shape;789;p125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0" name="Google Shape;790;p125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91" name="Google Shape;791;p125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26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4" name="Google Shape;794;p12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12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96" name="Google Shape;796;p126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2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2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00" name="Google Shape;800;p127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127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02" name="Google Shape;802;p127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3" name="Google Shape;803;p127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04" name="Google Shape;804;p127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5" name="Google Shape;805;p127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06" name="Google Shape;806;p127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7" name="Google Shape;807;p127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08" name="Google Shape;808;p127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9" name="Google Shape;809;p127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6" name="Google Shape;66;p16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0" name="Google Shape;70;p17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2" name="Google Shape;72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4" name="Google Shape;74;p17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8" name="Google Shape;78;p18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2" name="Google Shape;82;p19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0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87" name="Google Shape;87;p20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1" name="Google Shape;91;p21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22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6" name="Google Shape;96;p22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00" name="Google Shape;100;p23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6" name="Google Shape;106;p25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5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9" name="Google Shape;109;p25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25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2" name="Google Shape;112;p2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5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14" name="Google Shape;114;p25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8" name="Google Shape;118;p26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0" name="Google Shape;120;p2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22" name="Google Shape;122;p26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6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5" name="Google Shape;125;p26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1" name="Google Shape;131;p27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7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6" name="Google Shape;136;p28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8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1" name="Google Shape;141;p29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9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4" name="Google Shape;144;p29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5" name="Google Shape;145;p29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6" name="Google Shape;146;p29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8" name="Google Shape;148;p29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0" name="Google Shape;150;p29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2" name="Google Shape;152;p29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4" name="Google Shape;154;p29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58" name="Google Shape;158;p30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0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62" name="Google Shape;162;p31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p31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2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33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70" name="Google Shape;170;p33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1" name="Google Shape;171;p33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33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73" name="Google Shape;173;p33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4" name="Google Shape;174;p3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3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76" name="Google Shape;176;p33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3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3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33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80" name="Google Shape;180;p33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1" name="Google Shape;181;p33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33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3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88" name="Google Shape;188;p34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92" name="Google Shape;192;p35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5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5" name="Google Shape;195;p35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96" name="Google Shape;196;p35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7" name="Google Shape;197;p35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98" name="Google Shape;198;p35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9" name="Google Shape;199;p35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00" name="Google Shape;200;p35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1" name="Google Shape;201;p35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7" name="Google Shape;207;p37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8" name="Google Shape;208;p37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8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2" name="Google Shape;212;p38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3" name="Google Shape;213;p38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9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7" name="Google Shape;217;p39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18" name="Google Shape;218;p39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2" name="Google Shape;222;p40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23" name="Google Shape;223;p40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4" name="Google Shape;224;p40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26" name="Google Shape;226;p40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30" name="Google Shape;230;p41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33" name="Google Shape;233;p42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34" name="Google Shape;234;p42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2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3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239" name="Google Shape;239;p43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42" name="Google Shape;242;p44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43" name="Google Shape;243;p44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4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" name="Google Shape;247;p45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48" name="Google Shape;248;p45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46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252" name="Google Shape;252;p46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8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48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57" name="Google Shape;257;p48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58" name="Google Shape;258;p48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48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60" name="Google Shape;260;p48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61" name="Google Shape;261;p48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2" name="Google Shape;262;p48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63" name="Google Shape;263;p48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64" name="Google Shape;264;p4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8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66" name="Google Shape;266;p48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9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69" name="Google Shape;269;p49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0" name="Google Shape;270;p49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71" name="Google Shape;271;p49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2" name="Google Shape;272;p4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74" name="Google Shape;274;p49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9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76" name="Google Shape;276;p49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7" name="Google Shape;277;p49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78" name="Google Shape;278;p49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1" name="Google Shape;281;p50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5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83" name="Google Shape;283;p50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0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88" name="Google Shape;288;p51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1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93" name="Google Shape;293;p52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2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95" name="Google Shape;295;p52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6" name="Google Shape;296;p52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8" name="Google Shape;298;p52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0" name="Google Shape;300;p52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01" name="Google Shape;301;p52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2" name="Google Shape;302;p52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03" name="Google Shape;303;p52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4" name="Google Shape;304;p52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05" name="Google Shape;305;p52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6" name="Google Shape;306;p52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09" name="Google Shape;309;p53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10" name="Google Shape;310;p53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3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14" name="Google Shape;314;p54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5" name="Google Shape;315;p54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5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1" name="Google Shape;321;p56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22" name="Google Shape;322;p56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3" name="Google Shape;323;p56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56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25" name="Google Shape;325;p56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26" name="Google Shape;326;p5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6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28" name="Google Shape;328;p56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6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6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1" name="Google Shape;331;p56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32" name="Google Shape;332;p56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33" name="Google Shape;333;p56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56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35" name="Google Shape;335;p56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8" name="Google Shape;338;p5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40" name="Google Shape;340;p57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44" name="Google Shape;344;p58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8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46" name="Google Shape;346;p58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7" name="Google Shape;347;p58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48" name="Google Shape;348;p58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9" name="Google Shape;349;p58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50" name="Google Shape;350;p58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51" name="Google Shape;351;p58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52" name="Google Shape;352;p58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53" name="Google Shape;353;p58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9" name="Google Shape;359;p60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0" name="Google Shape;360;p60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1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61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4" name="Google Shape;364;p61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5" name="Google Shape;365;p61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62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9" name="Google Shape;369;p62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70" name="Google Shape;370;p62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3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73" name="Google Shape;373;p63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4" name="Google Shape;374;p63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75" name="Google Shape;375;p63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6" name="Google Shape;376;p6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78" name="Google Shape;378;p63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82" name="Google Shape;382;p64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5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85" name="Google Shape;385;p65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86" name="Google Shape;386;p65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5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6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6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391" name="Google Shape;391;p66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7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94" name="Google Shape;394;p67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95" name="Google Shape;395;p67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67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8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9" name="Google Shape;399;p68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00" name="Google Shape;400;p68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9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3" name="Google Shape;403;p69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404" name="Google Shape;404;p69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8" name="Google Shape;408;p71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09" name="Google Shape;409;p71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10" name="Google Shape;410;p71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1" name="Google Shape;411;p71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12" name="Google Shape;412;p71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13" name="Google Shape;413;p71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71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15" name="Google Shape;415;p71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16" name="Google Shape;416;p7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1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18" name="Google Shape;418;p71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2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21" name="Google Shape;421;p72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2" name="Google Shape;422;p72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23" name="Google Shape;423;p72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4" name="Google Shape;424;p7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7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26" name="Google Shape;426;p72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72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28" name="Google Shape;428;p72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9" name="Google Shape;429;p72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30" name="Google Shape;430;p72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3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3" name="Google Shape;433;p7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7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35" name="Google Shape;435;p73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73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7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40" name="Google Shape;440;p74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74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7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45" name="Google Shape;445;p75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75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47" name="Google Shape;447;p75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8" name="Google Shape;448;p75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49" name="Google Shape;449;p75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0" name="Google Shape;450;p75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51" name="Google Shape;451;p75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2" name="Google Shape;452;p75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53" name="Google Shape;453;p75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4" name="Google Shape;454;p75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55" name="Google Shape;455;p75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6" name="Google Shape;456;p75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57" name="Google Shape;457;p75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8" name="Google Shape;458;p75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6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61" name="Google Shape;461;p76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62" name="Google Shape;462;p76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76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7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66" name="Google Shape;466;p77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7" name="Google Shape;467;p77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8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78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9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79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74" name="Google Shape;474;p79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5" name="Google Shape;475;p79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79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77" name="Google Shape;477;p79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8" name="Google Shape;478;p7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79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80" name="Google Shape;480;p79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79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79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3" name="Google Shape;483;p79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84" name="Google Shape;484;p79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5" name="Google Shape;485;p79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6" name="Google Shape;486;p79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87" name="Google Shape;487;p79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0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0" name="Google Shape;490;p80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8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92" name="Google Shape;492;p80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8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96" name="Google Shape;496;p81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81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498" name="Google Shape;498;p81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9" name="Google Shape;499;p81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00" name="Google Shape;500;p81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1" name="Google Shape;501;p81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02" name="Google Shape;502;p81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3" name="Google Shape;503;p81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04" name="Google Shape;504;p81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5" name="Google Shape;505;p81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3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1" name="Google Shape;511;p83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2" name="Google Shape;512;p83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4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84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6" name="Google Shape;516;p84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7" name="Google Shape;517;p84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85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1" name="Google Shape;521;p85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22" name="Google Shape;522;p85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6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25" name="Google Shape;525;p86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26" name="Google Shape;526;p86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27" name="Google Shape;527;p86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28" name="Google Shape;528;p8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8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30" name="Google Shape;530;p86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8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34" name="Google Shape;534;p87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8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37" name="Google Shape;537;p88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38" name="Google Shape;538;p88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88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9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89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543" name="Google Shape;543;p89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0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6" name="Google Shape;546;p90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47" name="Google Shape;547;p90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90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91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1" name="Google Shape;551;p91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52" name="Google Shape;552;p91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2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5" name="Google Shape;555;p92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556" name="Google Shape;556;p92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0" name="Google Shape;560;p94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61" name="Google Shape;561;p94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62" name="Google Shape;562;p94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3" name="Google Shape;563;p94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64" name="Google Shape;564;p94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65" name="Google Shape;565;p94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6" name="Google Shape;566;p94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67" name="Google Shape;567;p94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68" name="Google Shape;568;p9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94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70" name="Google Shape;570;p94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5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73" name="Google Shape;573;p95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74" name="Google Shape;574;p95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75" name="Google Shape;575;p95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76" name="Google Shape;576;p9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9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78" name="Google Shape;578;p95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95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80" name="Google Shape;580;p95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81" name="Google Shape;581;p95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82" name="Google Shape;582;p95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6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5" name="Google Shape;585;p9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9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87" name="Google Shape;587;p96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96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9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92" name="Google Shape;592;p97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97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9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97" name="Google Shape;597;p98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98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99" name="Google Shape;599;p98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00" name="Google Shape;600;p98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01" name="Google Shape;601;p98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02" name="Google Shape;602;p98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03" name="Google Shape;603;p98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04" name="Google Shape;604;p98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05" name="Google Shape;605;p98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06" name="Google Shape;606;p98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07" name="Google Shape;607;p98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08" name="Google Shape;608;p98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09" name="Google Shape;609;p98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10" name="Google Shape;610;p98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9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13" name="Google Shape;613;p99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14" name="Google Shape;614;p99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99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0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18" name="Google Shape;618;p100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9" name="Google Shape;619;p100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1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01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2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5" name="Google Shape;625;p102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26" name="Google Shape;626;p102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27" name="Google Shape;627;p102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8" name="Google Shape;628;p102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29" name="Google Shape;629;p102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30" name="Google Shape;630;p10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02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32" name="Google Shape;632;p102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102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102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02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36" name="Google Shape;636;p102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37" name="Google Shape;637;p102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8" name="Google Shape;638;p102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39" name="Google Shape;639;p102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3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2" name="Google Shape;642;p10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10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44" name="Google Shape;644;p103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0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48" name="Google Shape;648;p104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104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50" name="Google Shape;650;p104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51" name="Google Shape;651;p104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52" name="Google Shape;652;p104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53" name="Google Shape;653;p104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54" name="Google Shape;654;p104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55" name="Google Shape;655;p104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56" name="Google Shape;656;p104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57" name="Google Shape;657;p104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23" Type="http://schemas.openxmlformats.org/officeDocument/2006/relationships/theme" Target="../theme/theme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52.xml"/><Relationship Id="rId6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51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7.xml"/><Relationship Id="rId23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74.xml"/><Relationship Id="rId6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89.xml"/><Relationship Id="rId23" Type="http://schemas.openxmlformats.org/officeDocument/2006/relationships/theme" Target="../theme/theme7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6.xml"/><Relationship Id="rId6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1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56" name="Google Shape;356;p59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2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08" name="Google Shape;508;p82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5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60" name="Google Shape;660;p105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  <p:sldLayoutId id="2147483767" r:id="rId21"/>
    <p:sldLayoutId id="2147483768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Onizuka09" TargetMode="External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9" Type="http://schemas.openxmlformats.org/officeDocument/2006/relationships/image" Target="../media/image2.png"/><Relationship Id="rId5" Type="http://schemas.openxmlformats.org/officeDocument/2006/relationships/image" Target="../media/image30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28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128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128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7" name="Google Shape;817;p128"/>
          <p:cNvGrpSpPr/>
          <p:nvPr/>
        </p:nvGrpSpPr>
        <p:grpSpPr>
          <a:xfrm>
            <a:off x="4528056" y="-94043"/>
            <a:ext cx="5011568" cy="4809645"/>
            <a:chOff x="3512637" y="-432878"/>
            <a:chExt cx="5312241" cy="5098203"/>
          </a:xfrm>
        </p:grpSpPr>
        <p:sp>
          <p:nvSpPr>
            <p:cNvPr id="818" name="Google Shape;818;p128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28"/>
            <p:cNvSpPr/>
            <p:nvPr/>
          </p:nvSpPr>
          <p:spPr>
            <a:xfrm>
              <a:off x="4157823" y="4337661"/>
              <a:ext cx="4571587" cy="266944"/>
            </a:xfrm>
            <a:custGeom>
              <a:rect b="b" l="l" r="r" t="t"/>
              <a:pathLst>
                <a:path extrusionOk="0" h="9441" w="161683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28"/>
            <p:cNvSpPr/>
            <p:nvPr/>
          </p:nvSpPr>
          <p:spPr>
            <a:xfrm>
              <a:off x="5291538" y="3104107"/>
              <a:ext cx="343343" cy="559053"/>
            </a:xfrm>
            <a:custGeom>
              <a:rect b="b" l="l" r="r" t="t"/>
              <a:pathLst>
                <a:path extrusionOk="0" h="19772" w="12143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28"/>
            <p:cNvSpPr/>
            <p:nvPr/>
          </p:nvSpPr>
          <p:spPr>
            <a:xfrm>
              <a:off x="4559639" y="2937992"/>
              <a:ext cx="1007325" cy="1317643"/>
            </a:xfrm>
            <a:custGeom>
              <a:rect b="b" l="l" r="r" t="t"/>
              <a:pathLst>
                <a:path extrusionOk="0" h="46601" w="35626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28"/>
            <p:cNvSpPr/>
            <p:nvPr/>
          </p:nvSpPr>
          <p:spPr>
            <a:xfrm>
              <a:off x="4869929" y="2937992"/>
              <a:ext cx="436707" cy="65174"/>
            </a:xfrm>
            <a:custGeom>
              <a:rect b="b" l="l" r="r" t="t"/>
              <a:pathLst>
                <a:path extrusionOk="0" h="2305" w="15445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28"/>
            <p:cNvSpPr/>
            <p:nvPr/>
          </p:nvSpPr>
          <p:spPr>
            <a:xfrm>
              <a:off x="4559639" y="3148329"/>
              <a:ext cx="208443" cy="510279"/>
            </a:xfrm>
            <a:custGeom>
              <a:rect b="b" l="l" r="r" t="t"/>
              <a:pathLst>
                <a:path extrusionOk="0" h="18047" w="7372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28"/>
            <p:cNvSpPr/>
            <p:nvPr/>
          </p:nvSpPr>
          <p:spPr>
            <a:xfrm>
              <a:off x="4423806" y="3092458"/>
              <a:ext cx="424464" cy="523851"/>
            </a:xfrm>
            <a:custGeom>
              <a:rect b="b" l="l" r="r" t="t"/>
              <a:pathLst>
                <a:path extrusionOk="0" h="18527" w="15012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28"/>
            <p:cNvSpPr/>
            <p:nvPr/>
          </p:nvSpPr>
          <p:spPr>
            <a:xfrm>
              <a:off x="4756744" y="3097406"/>
              <a:ext cx="766846" cy="998843"/>
            </a:xfrm>
            <a:custGeom>
              <a:rect b="b" l="l" r="r" t="t"/>
              <a:pathLst>
                <a:path extrusionOk="0" h="35326" w="27121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28"/>
            <p:cNvSpPr/>
            <p:nvPr/>
          </p:nvSpPr>
          <p:spPr>
            <a:xfrm>
              <a:off x="5133084" y="3099272"/>
              <a:ext cx="100942" cy="991321"/>
            </a:xfrm>
            <a:custGeom>
              <a:rect b="b" l="l" r="r" t="t"/>
              <a:pathLst>
                <a:path extrusionOk="0" h="35060" w="357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28"/>
            <p:cNvSpPr/>
            <p:nvPr/>
          </p:nvSpPr>
          <p:spPr>
            <a:xfrm>
              <a:off x="4926507" y="3866090"/>
              <a:ext cx="27398" cy="29745"/>
            </a:xfrm>
            <a:custGeom>
              <a:rect b="b" l="l" r="r" t="t"/>
              <a:pathLst>
                <a:path extrusionOk="0" h="1052" w="969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28"/>
            <p:cNvSpPr/>
            <p:nvPr/>
          </p:nvSpPr>
          <p:spPr>
            <a:xfrm>
              <a:off x="4953877" y="3906665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28"/>
            <p:cNvSpPr/>
            <p:nvPr/>
          </p:nvSpPr>
          <p:spPr>
            <a:xfrm>
              <a:off x="4968976" y="3867985"/>
              <a:ext cx="26437" cy="29236"/>
            </a:xfrm>
            <a:custGeom>
              <a:rect b="b" l="l" r="r" t="t"/>
              <a:pathLst>
                <a:path extrusionOk="0" h="1034" w="935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28"/>
            <p:cNvSpPr/>
            <p:nvPr/>
          </p:nvSpPr>
          <p:spPr>
            <a:xfrm>
              <a:off x="4996318" y="3908531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28"/>
            <p:cNvSpPr/>
            <p:nvPr/>
          </p:nvSpPr>
          <p:spPr>
            <a:xfrm>
              <a:off x="4980286" y="3947296"/>
              <a:ext cx="27370" cy="30085"/>
            </a:xfrm>
            <a:custGeom>
              <a:rect b="b" l="l" r="r" t="t"/>
              <a:pathLst>
                <a:path extrusionOk="0" h="1064" w="968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28"/>
            <p:cNvSpPr/>
            <p:nvPr/>
          </p:nvSpPr>
          <p:spPr>
            <a:xfrm>
              <a:off x="5248135" y="1603412"/>
              <a:ext cx="479176" cy="607432"/>
            </a:xfrm>
            <a:custGeom>
              <a:rect b="b" l="l" r="r" t="t"/>
              <a:pathLst>
                <a:path extrusionOk="0" h="21483" w="16947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28"/>
            <p:cNvSpPr/>
            <p:nvPr/>
          </p:nvSpPr>
          <p:spPr>
            <a:xfrm>
              <a:off x="5261340" y="1706219"/>
              <a:ext cx="599882" cy="793227"/>
            </a:xfrm>
            <a:custGeom>
              <a:rect b="b" l="l" r="r" t="t"/>
              <a:pathLst>
                <a:path extrusionOk="0" h="28054" w="21216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28"/>
            <p:cNvSpPr/>
            <p:nvPr/>
          </p:nvSpPr>
          <p:spPr>
            <a:xfrm>
              <a:off x="4508688" y="2138827"/>
              <a:ext cx="1196909" cy="701757"/>
            </a:xfrm>
            <a:custGeom>
              <a:rect b="b" l="l" r="r" t="t"/>
              <a:pathLst>
                <a:path extrusionOk="0" h="24819" w="42331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28"/>
            <p:cNvSpPr/>
            <p:nvPr/>
          </p:nvSpPr>
          <p:spPr>
            <a:xfrm>
              <a:off x="4604907" y="2195207"/>
              <a:ext cx="1003565" cy="589223"/>
            </a:xfrm>
            <a:custGeom>
              <a:rect b="b" l="l" r="r" t="t"/>
              <a:pathLst>
                <a:path extrusionOk="0" h="20839" w="35493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28"/>
            <p:cNvSpPr/>
            <p:nvPr/>
          </p:nvSpPr>
          <p:spPr>
            <a:xfrm>
              <a:off x="4717131" y="2261371"/>
              <a:ext cx="295248" cy="336529"/>
            </a:xfrm>
            <a:custGeom>
              <a:rect b="b" l="l" r="r" t="t"/>
              <a:pathLst>
                <a:path extrusionOk="0" h="11902" w="10442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28"/>
            <p:cNvSpPr/>
            <p:nvPr/>
          </p:nvSpPr>
          <p:spPr>
            <a:xfrm>
              <a:off x="4572844" y="2230551"/>
              <a:ext cx="127351" cy="228349"/>
            </a:xfrm>
            <a:custGeom>
              <a:rect b="b" l="l" r="r" t="t"/>
              <a:pathLst>
                <a:path extrusionOk="0" h="8076" w="4504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28"/>
            <p:cNvSpPr/>
            <p:nvPr/>
          </p:nvSpPr>
          <p:spPr>
            <a:xfrm>
              <a:off x="5482988" y="2491020"/>
              <a:ext cx="175475" cy="199904"/>
            </a:xfrm>
            <a:custGeom>
              <a:rect b="b" l="l" r="r" t="t"/>
              <a:pathLst>
                <a:path extrusionOk="0" h="7070" w="6206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28"/>
            <p:cNvSpPr/>
            <p:nvPr/>
          </p:nvSpPr>
          <p:spPr>
            <a:xfrm>
              <a:off x="4797319" y="2331097"/>
              <a:ext cx="184890" cy="209998"/>
            </a:xfrm>
            <a:custGeom>
              <a:rect b="b" l="l" r="r" t="t"/>
              <a:pathLst>
                <a:path extrusionOk="0" h="7427" w="6539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28"/>
            <p:cNvSpPr/>
            <p:nvPr/>
          </p:nvSpPr>
          <p:spPr>
            <a:xfrm>
              <a:off x="5188730" y="2385583"/>
              <a:ext cx="295248" cy="336812"/>
            </a:xfrm>
            <a:custGeom>
              <a:rect b="b" l="l" r="r" t="t"/>
              <a:pathLst>
                <a:path extrusionOk="0" h="11912" w="10442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28"/>
            <p:cNvSpPr/>
            <p:nvPr/>
          </p:nvSpPr>
          <p:spPr>
            <a:xfrm>
              <a:off x="5219860" y="2442670"/>
              <a:ext cx="183929" cy="209687"/>
            </a:xfrm>
            <a:custGeom>
              <a:rect b="b" l="l" r="r" t="t"/>
              <a:pathLst>
                <a:path extrusionOk="0" h="7416" w="6505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28"/>
            <p:cNvSpPr/>
            <p:nvPr/>
          </p:nvSpPr>
          <p:spPr>
            <a:xfrm>
              <a:off x="4965187" y="1552488"/>
              <a:ext cx="630080" cy="720588"/>
            </a:xfrm>
            <a:custGeom>
              <a:rect b="b" l="l" r="r" t="t"/>
              <a:pathLst>
                <a:path extrusionOk="0" h="25485" w="22284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28"/>
            <p:cNvSpPr/>
            <p:nvPr/>
          </p:nvSpPr>
          <p:spPr>
            <a:xfrm>
              <a:off x="5507502" y="1379728"/>
              <a:ext cx="501796" cy="457263"/>
            </a:xfrm>
            <a:custGeom>
              <a:rect b="b" l="l" r="r" t="t"/>
              <a:pathLst>
                <a:path extrusionOk="0" h="16172" w="17747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28"/>
            <p:cNvSpPr/>
            <p:nvPr/>
          </p:nvSpPr>
          <p:spPr>
            <a:xfrm>
              <a:off x="5711252" y="1316562"/>
              <a:ext cx="369752" cy="343372"/>
            </a:xfrm>
            <a:custGeom>
              <a:rect b="b" l="l" r="r" t="t"/>
              <a:pathLst>
                <a:path extrusionOk="0" h="12144" w="13077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28"/>
            <p:cNvSpPr/>
            <p:nvPr/>
          </p:nvSpPr>
          <p:spPr>
            <a:xfrm>
              <a:off x="5726322" y="982182"/>
              <a:ext cx="903584" cy="688864"/>
            </a:xfrm>
            <a:custGeom>
              <a:rect b="b" l="l" r="r" t="t"/>
              <a:pathLst>
                <a:path extrusionOk="0" h="24363" w="31957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28"/>
            <p:cNvSpPr/>
            <p:nvPr/>
          </p:nvSpPr>
          <p:spPr>
            <a:xfrm>
              <a:off x="6154519" y="760308"/>
              <a:ext cx="801738" cy="728251"/>
            </a:xfrm>
            <a:custGeom>
              <a:rect b="b" l="l" r="r" t="t"/>
              <a:pathLst>
                <a:path extrusionOk="0" h="25756" w="28355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28"/>
            <p:cNvSpPr/>
            <p:nvPr/>
          </p:nvSpPr>
          <p:spPr>
            <a:xfrm>
              <a:off x="6444083" y="847677"/>
              <a:ext cx="465972" cy="583398"/>
            </a:xfrm>
            <a:custGeom>
              <a:rect b="b" l="l" r="r" t="t"/>
              <a:pathLst>
                <a:path extrusionOk="0" h="20633" w="1648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28"/>
            <p:cNvSpPr/>
            <p:nvPr/>
          </p:nvSpPr>
          <p:spPr>
            <a:xfrm>
              <a:off x="6191305" y="1010909"/>
              <a:ext cx="409365" cy="420873"/>
            </a:xfrm>
            <a:custGeom>
              <a:rect b="b" l="l" r="r" t="t"/>
              <a:pathLst>
                <a:path extrusionOk="0" h="14885" w="14478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28"/>
            <p:cNvSpPr/>
            <p:nvPr/>
          </p:nvSpPr>
          <p:spPr>
            <a:xfrm>
              <a:off x="6291285" y="1052190"/>
              <a:ext cx="8511" cy="7974"/>
            </a:xfrm>
            <a:custGeom>
              <a:rect b="b" l="l" r="r" t="t"/>
              <a:pathLst>
                <a:path extrusionOk="0" h="282" w="301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28"/>
            <p:cNvSpPr/>
            <p:nvPr/>
          </p:nvSpPr>
          <p:spPr>
            <a:xfrm>
              <a:off x="6313933" y="1038449"/>
              <a:ext cx="182996" cy="98114"/>
            </a:xfrm>
            <a:custGeom>
              <a:rect b="b" l="l" r="r" t="t"/>
              <a:pathLst>
                <a:path extrusionOk="0" h="3470" w="6472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28"/>
            <p:cNvSpPr/>
            <p:nvPr/>
          </p:nvSpPr>
          <p:spPr>
            <a:xfrm>
              <a:off x="6502556" y="1150305"/>
              <a:ext cx="7578" cy="7945"/>
            </a:xfrm>
            <a:custGeom>
              <a:rect b="b" l="l" r="r" t="t"/>
              <a:pathLst>
                <a:path extrusionOk="0" h="281" w="268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28"/>
            <p:cNvSpPr/>
            <p:nvPr/>
          </p:nvSpPr>
          <p:spPr>
            <a:xfrm>
              <a:off x="6619529" y="889496"/>
              <a:ext cx="1295928" cy="925215"/>
            </a:xfrm>
            <a:custGeom>
              <a:rect b="b" l="l" r="r" t="t"/>
              <a:pathLst>
                <a:path extrusionOk="0" h="32722" w="45833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28"/>
            <p:cNvSpPr/>
            <p:nvPr/>
          </p:nvSpPr>
          <p:spPr>
            <a:xfrm>
              <a:off x="7376875" y="4046230"/>
              <a:ext cx="964913" cy="425397"/>
            </a:xfrm>
            <a:custGeom>
              <a:rect b="b" l="l" r="r" t="t"/>
              <a:pathLst>
                <a:path extrusionOk="0" h="15045" w="34126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28"/>
            <p:cNvSpPr/>
            <p:nvPr/>
          </p:nvSpPr>
          <p:spPr>
            <a:xfrm>
              <a:off x="7365565" y="4127351"/>
              <a:ext cx="434841" cy="299008"/>
            </a:xfrm>
            <a:custGeom>
              <a:rect b="b" l="l" r="r" t="t"/>
              <a:pathLst>
                <a:path extrusionOk="0" h="10575" w="15379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28"/>
            <p:cNvSpPr/>
            <p:nvPr/>
          </p:nvSpPr>
          <p:spPr>
            <a:xfrm>
              <a:off x="6802497" y="2904995"/>
              <a:ext cx="1337436" cy="1338397"/>
            </a:xfrm>
            <a:custGeom>
              <a:rect b="b" l="l" r="r" t="t"/>
              <a:pathLst>
                <a:path extrusionOk="0" h="47335" w="47301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28"/>
            <p:cNvSpPr/>
            <p:nvPr/>
          </p:nvSpPr>
          <p:spPr>
            <a:xfrm>
              <a:off x="7092033" y="3233296"/>
              <a:ext cx="1033762" cy="967542"/>
            </a:xfrm>
            <a:custGeom>
              <a:rect b="b" l="l" r="r" t="t"/>
              <a:pathLst>
                <a:path extrusionOk="0" h="34219" w="36561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28"/>
            <p:cNvSpPr/>
            <p:nvPr/>
          </p:nvSpPr>
          <p:spPr>
            <a:xfrm>
              <a:off x="6828906" y="3162467"/>
              <a:ext cx="453701" cy="825319"/>
            </a:xfrm>
            <a:custGeom>
              <a:rect b="b" l="l" r="r" t="t"/>
              <a:pathLst>
                <a:path extrusionOk="0" h="29189" w="16046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28"/>
            <p:cNvSpPr/>
            <p:nvPr/>
          </p:nvSpPr>
          <p:spPr>
            <a:xfrm>
              <a:off x="7048659" y="3212711"/>
              <a:ext cx="13233" cy="12978"/>
            </a:xfrm>
            <a:custGeom>
              <a:rect b="b" l="l" r="r" t="t"/>
              <a:pathLst>
                <a:path extrusionOk="0" h="459" w="468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28"/>
            <p:cNvSpPr/>
            <p:nvPr/>
          </p:nvSpPr>
          <p:spPr>
            <a:xfrm>
              <a:off x="7086378" y="3220600"/>
              <a:ext cx="153788" cy="321063"/>
            </a:xfrm>
            <a:custGeom>
              <a:rect b="b" l="l" r="r" t="t"/>
              <a:pathLst>
                <a:path extrusionOk="0" h="11355" w="5439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28"/>
            <p:cNvSpPr/>
            <p:nvPr/>
          </p:nvSpPr>
          <p:spPr>
            <a:xfrm>
              <a:off x="7227866" y="3568270"/>
              <a:ext cx="13233" cy="13007"/>
            </a:xfrm>
            <a:custGeom>
              <a:rect b="b" l="l" r="r" t="t"/>
              <a:pathLst>
                <a:path extrusionOk="0" h="460" w="468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28"/>
            <p:cNvSpPr/>
            <p:nvPr/>
          </p:nvSpPr>
          <p:spPr>
            <a:xfrm>
              <a:off x="6601603" y="4046230"/>
              <a:ext cx="963951" cy="425397"/>
            </a:xfrm>
            <a:custGeom>
              <a:rect b="b" l="l" r="r" t="t"/>
              <a:pathLst>
                <a:path extrusionOk="0" h="15045" w="34092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28"/>
            <p:cNvSpPr/>
            <p:nvPr/>
          </p:nvSpPr>
          <p:spPr>
            <a:xfrm>
              <a:off x="7234454" y="1161077"/>
              <a:ext cx="1130915" cy="996524"/>
            </a:xfrm>
            <a:custGeom>
              <a:rect b="b" l="l" r="r" t="t"/>
              <a:pathLst>
                <a:path extrusionOk="0" h="35244" w="39997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28"/>
            <p:cNvSpPr/>
            <p:nvPr/>
          </p:nvSpPr>
          <p:spPr>
            <a:xfrm>
              <a:off x="7477817" y="1449822"/>
              <a:ext cx="834735" cy="693671"/>
            </a:xfrm>
            <a:custGeom>
              <a:rect b="b" l="l" r="r" t="t"/>
              <a:pathLst>
                <a:path extrusionOk="0" h="24533" w="29522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28"/>
            <p:cNvSpPr/>
            <p:nvPr/>
          </p:nvSpPr>
          <p:spPr>
            <a:xfrm>
              <a:off x="7317470" y="1283141"/>
              <a:ext cx="502729" cy="604180"/>
            </a:xfrm>
            <a:custGeom>
              <a:rect b="b" l="l" r="r" t="t"/>
              <a:pathLst>
                <a:path extrusionOk="0" h="21368" w="1778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28"/>
            <p:cNvSpPr/>
            <p:nvPr/>
          </p:nvSpPr>
          <p:spPr>
            <a:xfrm>
              <a:off x="7627759" y="1326656"/>
              <a:ext cx="10405" cy="10801"/>
            </a:xfrm>
            <a:custGeom>
              <a:rect b="b" l="l" r="r" t="t"/>
              <a:pathLst>
                <a:path extrusionOk="0" h="382" w="368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28"/>
            <p:cNvSpPr/>
            <p:nvPr/>
          </p:nvSpPr>
          <p:spPr>
            <a:xfrm>
              <a:off x="7657957" y="1341104"/>
              <a:ext cx="90565" cy="267057"/>
            </a:xfrm>
            <a:custGeom>
              <a:rect b="b" l="l" r="r" t="t"/>
              <a:pathLst>
                <a:path extrusionOk="0" h="9445" w="3203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28"/>
            <p:cNvSpPr/>
            <p:nvPr/>
          </p:nvSpPr>
          <p:spPr>
            <a:xfrm>
              <a:off x="7720190" y="1631319"/>
              <a:ext cx="11367" cy="10773"/>
            </a:xfrm>
            <a:custGeom>
              <a:rect b="b" l="l" r="r" t="t"/>
              <a:pathLst>
                <a:path extrusionOk="0" h="381" w="402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28"/>
            <p:cNvSpPr/>
            <p:nvPr/>
          </p:nvSpPr>
          <p:spPr>
            <a:xfrm>
              <a:off x="7190147" y="1752901"/>
              <a:ext cx="959569" cy="1688781"/>
            </a:xfrm>
            <a:custGeom>
              <a:rect b="b" l="l" r="r" t="t"/>
              <a:pathLst>
                <a:path extrusionOk="0" h="59727" w="33937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28"/>
            <p:cNvSpPr/>
            <p:nvPr/>
          </p:nvSpPr>
          <p:spPr>
            <a:xfrm>
              <a:off x="7434415" y="3018971"/>
              <a:ext cx="376029" cy="88840"/>
            </a:xfrm>
            <a:custGeom>
              <a:rect b="b" l="l" r="r" t="t"/>
              <a:pathLst>
                <a:path extrusionOk="0" h="3142" w="13299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28"/>
            <p:cNvSpPr/>
            <p:nvPr/>
          </p:nvSpPr>
          <p:spPr>
            <a:xfrm>
              <a:off x="5532978" y="1636776"/>
              <a:ext cx="173580" cy="179829"/>
            </a:xfrm>
            <a:custGeom>
              <a:rect b="b" l="l" r="r" t="t"/>
              <a:pathLst>
                <a:path extrusionOk="0" h="6360" w="6139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1" name="Google Shape;871;p128"/>
          <p:cNvSpPr/>
          <p:nvPr/>
        </p:nvSpPr>
        <p:spPr>
          <a:xfrm>
            <a:off x="412025" y="4114970"/>
            <a:ext cx="2831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b="1"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Moktar SELLAMI</a:t>
            </a:r>
            <a:endParaRPr b="1"/>
          </a:p>
        </p:txBody>
      </p:sp>
      <p:sp>
        <p:nvSpPr>
          <p:cNvPr id="872" name="Google Shape;872;p128"/>
          <p:cNvSpPr txBox="1"/>
          <p:nvPr>
            <p:ph type="ctrTitle"/>
          </p:nvPr>
        </p:nvSpPr>
        <p:spPr>
          <a:xfrm>
            <a:off x="288800" y="2200970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</a:t>
            </a:r>
            <a:r>
              <a:rPr b="0" lang="en" sz="5000">
                <a:latin typeface="Poppins Black"/>
                <a:ea typeface="Poppins Black"/>
                <a:cs typeface="Poppins Black"/>
                <a:sym typeface="Poppins Black"/>
              </a:rPr>
              <a:t> Workshop</a:t>
            </a:r>
            <a:endParaRPr b="0" sz="5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73" name="Google Shape;873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575" y="330878"/>
            <a:ext cx="2934025" cy="8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0" name="Google Shape;103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375" y="286424"/>
            <a:ext cx="7005251" cy="450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6770" y="0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3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Overview: STM32F407-DISCO1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37" name="Google Shape;1037;p138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1038" name="Google Shape;1038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25" y="1193050"/>
            <a:ext cx="2604313" cy="35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710" y="1223275"/>
            <a:ext cx="2186636" cy="343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139" title="stm32f407-MicroControll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50" y="1189525"/>
            <a:ext cx="7476577" cy="359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3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Overview: STM32F407 Microcontroller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47" name="Google Shape;1047;p139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1048" name="Google Shape;1048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370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4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Let’s Do something 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54" name="Google Shape;1054;p140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1055" name="Google Shape;1055;p140"/>
          <p:cNvSpPr txBox="1"/>
          <p:nvPr/>
        </p:nvSpPr>
        <p:spPr>
          <a:xfrm>
            <a:off x="2422025" y="1124175"/>
            <a:ext cx="511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Case Study: Toggling an LED</a:t>
            </a:r>
            <a:endParaRPr b="1" sz="23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56" name="Google Shape;1056;p140" title="problematiqu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00" y="1696875"/>
            <a:ext cx="3899559" cy="314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140" title="prob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426" y="1995575"/>
            <a:ext cx="4013724" cy="227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41"/>
          <p:cNvSpPr txBox="1"/>
          <p:nvPr>
            <p:ph type="title"/>
          </p:nvPr>
        </p:nvSpPr>
        <p:spPr>
          <a:xfrm>
            <a:off x="720000" y="387600"/>
            <a:ext cx="69885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STM32 GPIO : General purpose Input Output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064" name="Google Shape;1064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00" y="1594688"/>
            <a:ext cx="2921650" cy="30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41" title="pin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900" y="1225375"/>
            <a:ext cx="3947552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42"/>
          <p:cNvSpPr txBox="1"/>
          <p:nvPr>
            <p:ph type="title"/>
          </p:nvPr>
        </p:nvSpPr>
        <p:spPr>
          <a:xfrm>
            <a:off x="720000" y="387600"/>
            <a:ext cx="69885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STM32 GPIO : General purpose Input Output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72" name="Google Shape;1072;p142"/>
          <p:cNvSpPr txBox="1"/>
          <p:nvPr/>
        </p:nvSpPr>
        <p:spPr>
          <a:xfrm>
            <a:off x="62525" y="1276950"/>
            <a:ext cx="9144000" cy="22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GPIO stands for General Purpose Input/Output.</a:t>
            </a:r>
            <a:b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 It’s the most basic and versatile feature of a microcontroller, the way it interacts with the outside world.</a:t>
            </a:r>
            <a:endParaRPr b="1" sz="1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You can think of a GPIO pin as a configurable electrical pin on the chip that can either:</a:t>
            </a:r>
            <a:endParaRPr b="1" sz="1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" sz="1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</a:br>
            <a:endParaRPr b="1" sz="1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73" name="Google Shape;1073;p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4" name="Google Shape;1074;p142" title="read_p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600" y="3161525"/>
            <a:ext cx="4108621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142" title="write_p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75" y="3084325"/>
            <a:ext cx="4326098" cy="1535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6" name="Google Shape;1076;p142"/>
          <p:cNvCxnSpPr/>
          <p:nvPr/>
        </p:nvCxnSpPr>
        <p:spPr>
          <a:xfrm flipH="1">
            <a:off x="4604600" y="2440858"/>
            <a:ext cx="15300" cy="22716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7" name="Google Shape;1077;p142"/>
          <p:cNvSpPr txBox="1"/>
          <p:nvPr/>
        </p:nvSpPr>
        <p:spPr>
          <a:xfrm>
            <a:off x="534825" y="2527125"/>
            <a:ext cx="4037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500">
                <a:solidFill>
                  <a:srgbClr val="660000"/>
                </a:solidFill>
              </a:rPr>
              <a:t>Send</a:t>
            </a:r>
            <a:r>
              <a:rPr b="1" i="1" lang="en" sz="1500">
                <a:solidFill>
                  <a:srgbClr val="660000"/>
                </a:solidFill>
              </a:rPr>
              <a:t> a signal to </a:t>
            </a:r>
            <a:r>
              <a:rPr b="1" i="1" lang="en" sz="1500">
                <a:solidFill>
                  <a:srgbClr val="660000"/>
                </a:solidFill>
              </a:rPr>
              <a:t>outside</a:t>
            </a:r>
            <a:r>
              <a:rPr b="1" i="1" lang="en" sz="1500">
                <a:solidFill>
                  <a:srgbClr val="660000"/>
                </a:solidFill>
              </a:rPr>
              <a:t> (as an </a:t>
            </a:r>
            <a:r>
              <a:rPr b="1" i="1" lang="en" sz="1500">
                <a:solidFill>
                  <a:srgbClr val="660000"/>
                </a:solidFill>
              </a:rPr>
              <a:t>output</a:t>
            </a:r>
            <a:r>
              <a:rPr b="1" i="1" lang="en" sz="1500">
                <a:solidFill>
                  <a:srgbClr val="660000"/>
                </a:solidFill>
              </a:rPr>
              <a:t>)</a:t>
            </a:r>
            <a:endParaRPr b="1" i="1" sz="1500">
              <a:solidFill>
                <a:srgbClr val="660000"/>
              </a:solidFill>
            </a:endParaRPr>
          </a:p>
        </p:txBody>
      </p:sp>
      <p:sp>
        <p:nvSpPr>
          <p:cNvPr id="1078" name="Google Shape;1078;p142"/>
          <p:cNvSpPr txBox="1"/>
          <p:nvPr/>
        </p:nvSpPr>
        <p:spPr>
          <a:xfrm>
            <a:off x="4793600" y="2527125"/>
            <a:ext cx="4616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500">
                <a:solidFill>
                  <a:srgbClr val="660000"/>
                </a:solidFill>
              </a:rPr>
              <a:t>Read</a:t>
            </a:r>
            <a:r>
              <a:rPr b="1" i="1" lang="en" sz="1500">
                <a:solidFill>
                  <a:srgbClr val="660000"/>
                </a:solidFill>
              </a:rPr>
              <a:t> a signal coming from outside (as an </a:t>
            </a:r>
            <a:r>
              <a:rPr b="1" i="1" lang="en" sz="1500">
                <a:solidFill>
                  <a:srgbClr val="660000"/>
                </a:solidFill>
              </a:rPr>
              <a:t>input</a:t>
            </a:r>
            <a:r>
              <a:rPr b="1" i="1" lang="en" sz="1500">
                <a:solidFill>
                  <a:srgbClr val="660000"/>
                </a:solidFill>
              </a:rPr>
              <a:t>)</a:t>
            </a:r>
            <a:endParaRPr b="1" i="1" sz="1500">
              <a:solidFill>
                <a:srgbClr val="660000"/>
              </a:solidFill>
            </a:endParaRPr>
          </a:p>
        </p:txBody>
      </p:sp>
      <p:pic>
        <p:nvPicPr>
          <p:cNvPr id="1079" name="Google Shape;1079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4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STM32 GPIO : GPIO Modes</a:t>
            </a:r>
            <a:endParaRPr b="1" i="1" sz="2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500">
              <a:solidFill>
                <a:srgbClr val="333333"/>
              </a:solidFill>
            </a:endParaRPr>
          </a:p>
        </p:txBody>
      </p:sp>
      <p:sp>
        <p:nvSpPr>
          <p:cNvPr id="1085" name="Google Shape;1085;p143"/>
          <p:cNvSpPr txBox="1"/>
          <p:nvPr/>
        </p:nvSpPr>
        <p:spPr>
          <a:xfrm>
            <a:off x="286225" y="1279175"/>
            <a:ext cx="73371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The STM32 groups the GPIOS in to clusters  called PORTs indicated by GPIOx .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By x we mean: GPIOA to GPIOI . 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Each port has 16 pins: From  0 to 15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For example: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the internal Green LED PD12: GPIOD pin 12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The internal BTN PA0: GPIOA pin 0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The GPIO has 4 Modes: </a:t>
            </a:r>
            <a:endParaRPr b="1" i="1" sz="23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Input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Output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Alternate function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-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analog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6" name="Google Shape;1086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44"/>
          <p:cNvSpPr txBox="1"/>
          <p:nvPr>
            <p:ph type="title"/>
          </p:nvPr>
        </p:nvSpPr>
        <p:spPr>
          <a:xfrm>
            <a:off x="720000" y="387600"/>
            <a:ext cx="69885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STM32 GPIO : GPIO Structure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092" name="Google Shape;1092;p144" title="gpio_stru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687" y="1209350"/>
            <a:ext cx="5966623" cy="3683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3" name="Google Shape;1093;p144"/>
          <p:cNvCxnSpPr/>
          <p:nvPr/>
        </p:nvCxnSpPr>
        <p:spPr>
          <a:xfrm>
            <a:off x="6236875" y="3079950"/>
            <a:ext cx="7800" cy="35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1094" name="Google Shape;1094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4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STM32 GPIO : GPIO Modes</a:t>
            </a:r>
            <a:endParaRPr b="1" i="1" sz="2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500">
              <a:solidFill>
                <a:srgbClr val="333333"/>
              </a:solidFill>
            </a:endParaRPr>
          </a:p>
        </p:txBody>
      </p:sp>
      <p:sp>
        <p:nvSpPr>
          <p:cNvPr id="1100" name="Google Shape;1100;p145"/>
          <p:cNvSpPr txBox="1"/>
          <p:nvPr/>
        </p:nvSpPr>
        <p:spPr>
          <a:xfrm>
            <a:off x="44725" y="119865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20124D"/>
                </a:solidFill>
                <a:latin typeface="Arial Black"/>
                <a:ea typeface="Arial Black"/>
                <a:cs typeface="Arial Black"/>
                <a:sym typeface="Arial Black"/>
              </a:rPr>
              <a:t>Input Mode: </a:t>
            </a:r>
            <a:endParaRPr b="1" i="1" sz="2500">
              <a:solidFill>
                <a:srgbClr val="20124D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01" name="Google Shape;1101;p145"/>
          <p:cNvSpPr txBox="1"/>
          <p:nvPr/>
        </p:nvSpPr>
        <p:spPr>
          <a:xfrm>
            <a:off x="596975" y="1509550"/>
            <a:ext cx="4804800" cy="14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NoPull: Floating input  </a:t>
            </a:r>
            <a:endParaRPr b="1"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PullDown: The input is set to logic low (0) </a:t>
            </a:r>
            <a:endParaRPr b="1"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PullUp: The input is set to logic High (1) </a:t>
            </a:r>
            <a:endParaRPr b="1"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02" name="Google Shape;1102;p145"/>
          <p:cNvPicPr preferRelativeResize="0"/>
          <p:nvPr/>
        </p:nvPicPr>
        <p:blipFill rotWithShape="1">
          <a:blip r:embed="rId3">
            <a:alphaModFix/>
          </a:blip>
          <a:srcRect b="0" l="0" r="0" t="53292"/>
          <a:stretch/>
        </p:blipFill>
        <p:spPr>
          <a:xfrm>
            <a:off x="6603450" y="2754000"/>
            <a:ext cx="1998075" cy="214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45"/>
          <p:cNvPicPr preferRelativeResize="0"/>
          <p:nvPr/>
        </p:nvPicPr>
        <p:blipFill rotWithShape="1">
          <a:blip r:embed="rId3">
            <a:alphaModFix/>
          </a:blip>
          <a:srcRect b="49811" l="0" r="0" t="0"/>
          <a:stretch/>
        </p:blipFill>
        <p:spPr>
          <a:xfrm>
            <a:off x="6653650" y="482373"/>
            <a:ext cx="1947876" cy="224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145"/>
          <p:cNvSpPr txBox="1"/>
          <p:nvPr/>
        </p:nvSpPr>
        <p:spPr>
          <a:xfrm>
            <a:off x="4879879" y="3786725"/>
            <a:ext cx="1947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PullDown</a:t>
            </a:r>
            <a:endParaRPr b="1" sz="2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05" name="Google Shape;1105;p145"/>
          <p:cNvSpPr txBox="1"/>
          <p:nvPr/>
        </p:nvSpPr>
        <p:spPr>
          <a:xfrm>
            <a:off x="4770504" y="1359675"/>
            <a:ext cx="1947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PullUP</a:t>
            </a:r>
            <a:endParaRPr b="1" sz="2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06" name="Google Shape;1106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46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GPIO output STM32 and HAL: blinking an LED: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12" name="Google Shape;1112;p146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1113" name="Google Shape;1113;p146"/>
          <p:cNvSpPr txBox="1"/>
          <p:nvPr/>
        </p:nvSpPr>
        <p:spPr>
          <a:xfrm>
            <a:off x="2422025" y="1124175"/>
            <a:ext cx="511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Toggling an LED</a:t>
            </a:r>
            <a:endParaRPr b="1" sz="23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14" name="Google Shape;1114;p146" title="problematiqu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00" y="1696875"/>
            <a:ext cx="3899559" cy="314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146" title="prob2.png"/>
          <p:cNvPicPr preferRelativeResize="0"/>
          <p:nvPr/>
        </p:nvPicPr>
        <p:blipFill rotWithShape="1">
          <a:blip r:embed="rId4">
            <a:alphaModFix/>
          </a:blip>
          <a:srcRect b="0" l="0" r="50949" t="0"/>
          <a:stretch/>
        </p:blipFill>
        <p:spPr>
          <a:xfrm>
            <a:off x="5007425" y="1995575"/>
            <a:ext cx="1968751" cy="2277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46"/>
          <p:cNvSpPr/>
          <p:nvPr/>
        </p:nvSpPr>
        <p:spPr>
          <a:xfrm>
            <a:off x="6005875" y="3341725"/>
            <a:ext cx="970200" cy="6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GPIOD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PIN12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17" name="Google Shape;1117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29"/>
          <p:cNvSpPr/>
          <p:nvPr/>
        </p:nvSpPr>
        <p:spPr>
          <a:xfrm>
            <a:off x="584178" y="1494014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879" name="Google Shape;879;p129"/>
          <p:cNvSpPr/>
          <p:nvPr/>
        </p:nvSpPr>
        <p:spPr>
          <a:xfrm>
            <a:off x="584178" y="2267263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880" name="Google Shape;880;p129"/>
          <p:cNvSpPr txBox="1"/>
          <p:nvPr>
            <p:ph idx="4" type="subTitle"/>
          </p:nvPr>
        </p:nvSpPr>
        <p:spPr>
          <a:xfrm>
            <a:off x="1219875" y="2267275"/>
            <a:ext cx="26733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Intro to embedded systems</a:t>
            </a:r>
            <a:endParaRPr b="1" i="1" sz="1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81" name="Google Shape;881;p129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882" name="Google Shape;882;p129"/>
          <p:cNvSpPr txBox="1"/>
          <p:nvPr>
            <p:ph idx="1" type="subTitle"/>
          </p:nvPr>
        </p:nvSpPr>
        <p:spPr>
          <a:xfrm>
            <a:off x="1321900" y="1356463"/>
            <a:ext cx="28872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333333"/>
                </a:solidFill>
                <a:highlight>
                  <a:schemeClr val="lt1"/>
                </a:highlight>
                <a:latin typeface="Arial Black"/>
                <a:ea typeface="Arial Black"/>
                <a:cs typeface="Arial Black"/>
                <a:sym typeface="Arial Black"/>
              </a:rPr>
              <a:t>Why you should be here ? </a:t>
            </a:r>
            <a:endParaRPr b="1" i="1" sz="1700">
              <a:solidFill>
                <a:srgbClr val="333333"/>
              </a:solidFill>
              <a:highlight>
                <a:schemeClr val="lt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i="1" sz="700"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  <p:sp>
        <p:nvSpPr>
          <p:cNvPr id="883" name="Google Shape;883;p129"/>
          <p:cNvSpPr txBox="1"/>
          <p:nvPr>
            <p:ph type="title"/>
          </p:nvPr>
        </p:nvSpPr>
        <p:spPr>
          <a:xfrm>
            <a:off x="612950" y="1581908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1</a:t>
            </a:r>
            <a:endParaRPr sz="2544"/>
          </a:p>
        </p:txBody>
      </p:sp>
      <p:sp>
        <p:nvSpPr>
          <p:cNvPr id="884" name="Google Shape;884;p129"/>
          <p:cNvSpPr txBox="1"/>
          <p:nvPr>
            <p:ph idx="8" type="subTitle"/>
          </p:nvPr>
        </p:nvSpPr>
        <p:spPr>
          <a:xfrm>
            <a:off x="1219875" y="3216350"/>
            <a:ext cx="27375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Microcontroller</a:t>
            </a:r>
            <a:endParaRPr b="1" i="1" sz="1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85" name="Google Shape;885;p129"/>
          <p:cNvSpPr txBox="1"/>
          <p:nvPr>
            <p:ph idx="14" type="subTitle"/>
          </p:nvPr>
        </p:nvSpPr>
        <p:spPr>
          <a:xfrm>
            <a:off x="812036" y="3858425"/>
            <a:ext cx="29583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M</a:t>
            </a:r>
            <a:r>
              <a:rPr b="1" i="1" lang="en" sz="17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otherboard VS Microcontroller</a:t>
            </a:r>
            <a:endParaRPr b="1" i="1" sz="1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86" name="Google Shape;886;p129"/>
          <p:cNvSpPr txBox="1"/>
          <p:nvPr>
            <p:ph idx="3" type="title"/>
          </p:nvPr>
        </p:nvSpPr>
        <p:spPr>
          <a:xfrm>
            <a:off x="612950" y="2355157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2</a:t>
            </a:r>
            <a:endParaRPr sz="2544"/>
          </a:p>
        </p:txBody>
      </p:sp>
      <p:sp>
        <p:nvSpPr>
          <p:cNvPr id="887" name="Google Shape;887;p129"/>
          <p:cNvSpPr/>
          <p:nvPr/>
        </p:nvSpPr>
        <p:spPr>
          <a:xfrm>
            <a:off x="555353" y="3128452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888" name="Google Shape;888;p129"/>
          <p:cNvSpPr/>
          <p:nvPr/>
        </p:nvSpPr>
        <p:spPr>
          <a:xfrm>
            <a:off x="584153" y="3914826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889" name="Google Shape;889;p129"/>
          <p:cNvSpPr txBox="1"/>
          <p:nvPr>
            <p:ph type="title"/>
          </p:nvPr>
        </p:nvSpPr>
        <p:spPr>
          <a:xfrm>
            <a:off x="584150" y="3216345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3</a:t>
            </a:r>
            <a:endParaRPr sz="2544"/>
          </a:p>
        </p:txBody>
      </p:sp>
      <p:sp>
        <p:nvSpPr>
          <p:cNvPr id="890" name="Google Shape;890;p129"/>
          <p:cNvSpPr txBox="1"/>
          <p:nvPr>
            <p:ph idx="3" type="title"/>
          </p:nvPr>
        </p:nvSpPr>
        <p:spPr>
          <a:xfrm>
            <a:off x="612975" y="4002719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4</a:t>
            </a:r>
            <a:endParaRPr sz="2544"/>
          </a:p>
        </p:txBody>
      </p:sp>
      <p:sp>
        <p:nvSpPr>
          <p:cNvPr id="891" name="Google Shape;891;p129"/>
          <p:cNvSpPr/>
          <p:nvPr/>
        </p:nvSpPr>
        <p:spPr>
          <a:xfrm>
            <a:off x="4015928" y="1495839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892" name="Google Shape;892;p129"/>
          <p:cNvSpPr txBox="1"/>
          <p:nvPr>
            <p:ph idx="1" type="subTitle"/>
          </p:nvPr>
        </p:nvSpPr>
        <p:spPr>
          <a:xfrm>
            <a:off x="4753650" y="1494021"/>
            <a:ext cx="288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700">
                <a:solidFill>
                  <a:srgbClr val="333333"/>
                </a:solidFill>
                <a:highlight>
                  <a:schemeClr val="lt1"/>
                </a:highlight>
                <a:latin typeface="Arial Black"/>
                <a:ea typeface="Arial Black"/>
                <a:cs typeface="Arial Black"/>
                <a:sym typeface="Arial Black"/>
              </a:rPr>
              <a:t>STM32</a:t>
            </a:r>
            <a:endParaRPr i="1" sz="700"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  <p:sp>
        <p:nvSpPr>
          <p:cNvPr id="893" name="Google Shape;893;p129"/>
          <p:cNvSpPr txBox="1"/>
          <p:nvPr>
            <p:ph type="title"/>
          </p:nvPr>
        </p:nvSpPr>
        <p:spPr>
          <a:xfrm>
            <a:off x="4044700" y="1583733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5</a:t>
            </a:r>
            <a:endParaRPr sz="2544"/>
          </a:p>
        </p:txBody>
      </p:sp>
      <p:sp>
        <p:nvSpPr>
          <p:cNvPr id="894" name="Google Shape;894;p129"/>
          <p:cNvSpPr/>
          <p:nvPr/>
        </p:nvSpPr>
        <p:spPr>
          <a:xfrm>
            <a:off x="4044703" y="2357014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895" name="Google Shape;895;p129"/>
          <p:cNvSpPr txBox="1"/>
          <p:nvPr>
            <p:ph idx="1" type="subTitle"/>
          </p:nvPr>
        </p:nvSpPr>
        <p:spPr>
          <a:xfrm>
            <a:off x="4753650" y="2368571"/>
            <a:ext cx="288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700">
                <a:solidFill>
                  <a:srgbClr val="333333"/>
                </a:solidFill>
                <a:highlight>
                  <a:schemeClr val="lt1"/>
                </a:highlight>
                <a:latin typeface="Arial Black"/>
                <a:ea typeface="Arial Black"/>
                <a:cs typeface="Arial Black"/>
                <a:sym typeface="Arial Black"/>
              </a:rPr>
              <a:t>Let’s do something</a:t>
            </a:r>
            <a:endParaRPr i="1" sz="700"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  <p:sp>
        <p:nvSpPr>
          <p:cNvPr id="896" name="Google Shape;896;p129"/>
          <p:cNvSpPr txBox="1"/>
          <p:nvPr>
            <p:ph type="title"/>
          </p:nvPr>
        </p:nvSpPr>
        <p:spPr>
          <a:xfrm>
            <a:off x="4073475" y="2444908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6</a:t>
            </a:r>
            <a:endParaRPr sz="2544"/>
          </a:p>
        </p:txBody>
      </p:sp>
      <p:sp>
        <p:nvSpPr>
          <p:cNvPr id="897" name="Google Shape;897;p129"/>
          <p:cNvSpPr/>
          <p:nvPr/>
        </p:nvSpPr>
        <p:spPr>
          <a:xfrm>
            <a:off x="4055588" y="3128439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898" name="Google Shape;898;p129"/>
          <p:cNvSpPr txBox="1"/>
          <p:nvPr>
            <p:ph idx="1" type="subTitle"/>
          </p:nvPr>
        </p:nvSpPr>
        <p:spPr>
          <a:xfrm>
            <a:off x="4764535" y="3139996"/>
            <a:ext cx="288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700">
                <a:solidFill>
                  <a:srgbClr val="333333"/>
                </a:solidFill>
                <a:highlight>
                  <a:schemeClr val="lt1"/>
                </a:highlight>
                <a:latin typeface="Arial Black"/>
                <a:ea typeface="Arial Black"/>
                <a:cs typeface="Arial Black"/>
                <a:sym typeface="Arial Black"/>
              </a:rPr>
              <a:t>STM32 GPIO</a:t>
            </a:r>
            <a:endParaRPr i="1" sz="700"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  <p:sp>
        <p:nvSpPr>
          <p:cNvPr id="899" name="Google Shape;899;p129"/>
          <p:cNvSpPr txBox="1"/>
          <p:nvPr>
            <p:ph type="title"/>
          </p:nvPr>
        </p:nvSpPr>
        <p:spPr>
          <a:xfrm>
            <a:off x="4084359" y="3216333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7</a:t>
            </a:r>
            <a:endParaRPr sz="2544"/>
          </a:p>
        </p:txBody>
      </p:sp>
      <p:sp>
        <p:nvSpPr>
          <p:cNvPr id="900" name="Google Shape;900;p129"/>
          <p:cNvSpPr/>
          <p:nvPr/>
        </p:nvSpPr>
        <p:spPr>
          <a:xfrm>
            <a:off x="4053633" y="3896765"/>
            <a:ext cx="635700" cy="635700"/>
          </a:xfrm>
          <a:prstGeom prst="ellipse">
            <a:avLst/>
          </a:prstGeom>
          <a:noFill/>
          <a:ln cap="flat" cmpd="sng" w="6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6"/>
          </a:p>
        </p:txBody>
      </p:sp>
      <p:sp>
        <p:nvSpPr>
          <p:cNvPr id="901" name="Google Shape;901;p129"/>
          <p:cNvSpPr txBox="1"/>
          <p:nvPr>
            <p:ph idx="1" type="subTitle"/>
          </p:nvPr>
        </p:nvSpPr>
        <p:spPr>
          <a:xfrm>
            <a:off x="4762568" y="3908326"/>
            <a:ext cx="36705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GPIO output STM32 and HAL</a:t>
            </a:r>
            <a:endParaRPr b="1" i="1" sz="1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i="1" sz="1700">
              <a:solidFill>
                <a:srgbClr val="333333"/>
              </a:solidFill>
              <a:highlight>
                <a:schemeClr val="lt1"/>
              </a:highlight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02" name="Google Shape;902;p129"/>
          <p:cNvSpPr txBox="1"/>
          <p:nvPr>
            <p:ph type="title"/>
          </p:nvPr>
        </p:nvSpPr>
        <p:spPr>
          <a:xfrm>
            <a:off x="4082405" y="3984659"/>
            <a:ext cx="578100" cy="459900"/>
          </a:xfrm>
          <a:prstGeom prst="rect">
            <a:avLst/>
          </a:prstGeom>
        </p:spPr>
        <p:txBody>
          <a:bodyPr anchorCtr="0" anchor="ctr" bIns="59650" lIns="59650" spcFirstLastPara="1" rIns="59650" wrap="square" tIns="59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44"/>
              <a:t>8</a:t>
            </a:r>
            <a:endParaRPr sz="2544"/>
          </a:p>
        </p:txBody>
      </p:sp>
      <p:pic>
        <p:nvPicPr>
          <p:cNvPr id="903" name="Google Shape;90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129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47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HAL: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23" name="Google Shape;1123;p147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1124" name="Google Shape;1124;p147"/>
          <p:cNvSpPr txBox="1"/>
          <p:nvPr/>
        </p:nvSpPr>
        <p:spPr>
          <a:xfrm>
            <a:off x="769975" y="1578475"/>
            <a:ext cx="7029900" cy="28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25" name="Google Shape;1125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738" y="1270450"/>
            <a:ext cx="6214625" cy="34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47"/>
          <p:cNvSpPr txBox="1"/>
          <p:nvPr/>
        </p:nvSpPr>
        <p:spPr>
          <a:xfrm>
            <a:off x="3826825" y="4388924"/>
            <a:ext cx="192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27" name="Google Shape;1127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48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HAL: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33" name="Google Shape;1133;p148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1134" name="Google Shape;1134;p148"/>
          <p:cNvSpPr txBox="1"/>
          <p:nvPr/>
        </p:nvSpPr>
        <p:spPr>
          <a:xfrm>
            <a:off x="769975" y="1578475"/>
            <a:ext cx="7029900" cy="28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5" name="Google Shape;1135;p148"/>
          <p:cNvSpPr txBox="1"/>
          <p:nvPr/>
        </p:nvSpPr>
        <p:spPr>
          <a:xfrm>
            <a:off x="3826825" y="4388924"/>
            <a:ext cx="192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36" name="Google Shape;1136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50" y="1578474"/>
            <a:ext cx="7871074" cy="28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48"/>
          <p:cNvSpPr txBox="1"/>
          <p:nvPr/>
        </p:nvSpPr>
        <p:spPr>
          <a:xfrm>
            <a:off x="408100" y="1081438"/>
            <a:ext cx="206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GPIO InitStruct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38" name="Google Shape;1138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49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HAL: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44" name="Google Shape;1144;p149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1145" name="Google Shape;1145;p149"/>
          <p:cNvPicPr preferRelativeResize="0"/>
          <p:nvPr/>
        </p:nvPicPr>
        <p:blipFill rotWithShape="1">
          <a:blip r:embed="rId3">
            <a:alphaModFix/>
          </a:blip>
          <a:srcRect b="31295" l="0" r="56929" t="0"/>
          <a:stretch/>
        </p:blipFill>
        <p:spPr>
          <a:xfrm>
            <a:off x="1016350" y="1774402"/>
            <a:ext cx="6351652" cy="26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49"/>
          <p:cNvSpPr txBox="1"/>
          <p:nvPr/>
        </p:nvSpPr>
        <p:spPr>
          <a:xfrm>
            <a:off x="408100" y="1081438"/>
            <a:ext cx="206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GPIO Mode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47" name="Google Shape;1147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50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HAL: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53" name="Google Shape;1153;p150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pic>
        <p:nvPicPr>
          <p:cNvPr id="1154" name="Google Shape;1154;p150"/>
          <p:cNvPicPr preferRelativeResize="0"/>
          <p:nvPr/>
        </p:nvPicPr>
        <p:blipFill rotWithShape="1">
          <a:blip r:embed="rId3">
            <a:alphaModFix/>
          </a:blip>
          <a:srcRect b="0" l="0" r="61304" t="0"/>
          <a:stretch/>
        </p:blipFill>
        <p:spPr>
          <a:xfrm>
            <a:off x="1684675" y="1745500"/>
            <a:ext cx="4991100" cy="24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50"/>
          <p:cNvSpPr txBox="1"/>
          <p:nvPr/>
        </p:nvSpPr>
        <p:spPr>
          <a:xfrm>
            <a:off x="408100" y="1081438"/>
            <a:ext cx="206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GPIO Speed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56" name="Google Shape;1156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51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HAL: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62" name="Google Shape;1162;p151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1163" name="Google Shape;1163;p151"/>
          <p:cNvSpPr txBox="1"/>
          <p:nvPr/>
        </p:nvSpPr>
        <p:spPr>
          <a:xfrm>
            <a:off x="3826825" y="4388924"/>
            <a:ext cx="192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64" name="Google Shape;1164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88" y="2167775"/>
            <a:ext cx="7458075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51"/>
          <p:cNvSpPr txBox="1"/>
          <p:nvPr/>
        </p:nvSpPr>
        <p:spPr>
          <a:xfrm>
            <a:off x="423500" y="1376075"/>
            <a:ext cx="206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GPIO Pin state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66" name="Google Shape;1166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370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52"/>
          <p:cNvSpPr txBox="1"/>
          <p:nvPr>
            <p:ph type="title"/>
          </p:nvPr>
        </p:nvSpPr>
        <p:spPr>
          <a:xfrm>
            <a:off x="619900" y="387600"/>
            <a:ext cx="8304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 HAL:  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72" name="Google Shape;1172;p152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1173" name="Google Shape;1173;p152"/>
          <p:cNvSpPr txBox="1"/>
          <p:nvPr/>
        </p:nvSpPr>
        <p:spPr>
          <a:xfrm>
            <a:off x="3826825" y="4388924"/>
            <a:ext cx="192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4" name="Google Shape;1174;p152"/>
          <p:cNvSpPr txBox="1"/>
          <p:nvPr/>
        </p:nvSpPr>
        <p:spPr>
          <a:xfrm>
            <a:off x="423500" y="1376075"/>
            <a:ext cx="206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HAL function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75" name="Google Shape;1175;p152"/>
          <p:cNvPicPr preferRelativeResize="0"/>
          <p:nvPr/>
        </p:nvPicPr>
        <p:blipFill rotWithShape="1">
          <a:blip r:embed="rId3">
            <a:alphaModFix/>
          </a:blip>
          <a:srcRect b="0" l="1719" r="15629" t="0"/>
          <a:stretch/>
        </p:blipFill>
        <p:spPr>
          <a:xfrm>
            <a:off x="123200" y="1859600"/>
            <a:ext cx="8582526" cy="21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53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153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53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4" name="Google Shape;1184;p153"/>
          <p:cNvGrpSpPr/>
          <p:nvPr/>
        </p:nvGrpSpPr>
        <p:grpSpPr>
          <a:xfrm>
            <a:off x="4528056" y="-94043"/>
            <a:ext cx="5011568" cy="4809645"/>
            <a:chOff x="3512637" y="-432878"/>
            <a:chExt cx="5312241" cy="5098203"/>
          </a:xfrm>
        </p:grpSpPr>
        <p:sp>
          <p:nvSpPr>
            <p:cNvPr id="1185" name="Google Shape;1185;p153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53"/>
            <p:cNvSpPr/>
            <p:nvPr/>
          </p:nvSpPr>
          <p:spPr>
            <a:xfrm>
              <a:off x="4157823" y="4337661"/>
              <a:ext cx="4571587" cy="266944"/>
            </a:xfrm>
            <a:custGeom>
              <a:rect b="b" l="l" r="r" t="t"/>
              <a:pathLst>
                <a:path extrusionOk="0" h="9441" w="161683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53"/>
            <p:cNvSpPr/>
            <p:nvPr/>
          </p:nvSpPr>
          <p:spPr>
            <a:xfrm>
              <a:off x="5291538" y="3104107"/>
              <a:ext cx="343343" cy="559053"/>
            </a:xfrm>
            <a:custGeom>
              <a:rect b="b" l="l" r="r" t="t"/>
              <a:pathLst>
                <a:path extrusionOk="0" h="19772" w="12143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53"/>
            <p:cNvSpPr/>
            <p:nvPr/>
          </p:nvSpPr>
          <p:spPr>
            <a:xfrm>
              <a:off x="4559639" y="2937992"/>
              <a:ext cx="1007325" cy="1317643"/>
            </a:xfrm>
            <a:custGeom>
              <a:rect b="b" l="l" r="r" t="t"/>
              <a:pathLst>
                <a:path extrusionOk="0" h="46601" w="35626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53"/>
            <p:cNvSpPr/>
            <p:nvPr/>
          </p:nvSpPr>
          <p:spPr>
            <a:xfrm>
              <a:off x="4869929" y="2937992"/>
              <a:ext cx="436707" cy="65174"/>
            </a:xfrm>
            <a:custGeom>
              <a:rect b="b" l="l" r="r" t="t"/>
              <a:pathLst>
                <a:path extrusionOk="0" h="2305" w="15445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53"/>
            <p:cNvSpPr/>
            <p:nvPr/>
          </p:nvSpPr>
          <p:spPr>
            <a:xfrm>
              <a:off x="4559639" y="3148329"/>
              <a:ext cx="208443" cy="510279"/>
            </a:xfrm>
            <a:custGeom>
              <a:rect b="b" l="l" r="r" t="t"/>
              <a:pathLst>
                <a:path extrusionOk="0" h="18047" w="7372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53"/>
            <p:cNvSpPr/>
            <p:nvPr/>
          </p:nvSpPr>
          <p:spPr>
            <a:xfrm>
              <a:off x="4423806" y="3092458"/>
              <a:ext cx="424464" cy="523851"/>
            </a:xfrm>
            <a:custGeom>
              <a:rect b="b" l="l" r="r" t="t"/>
              <a:pathLst>
                <a:path extrusionOk="0" h="18527" w="15012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53"/>
            <p:cNvSpPr/>
            <p:nvPr/>
          </p:nvSpPr>
          <p:spPr>
            <a:xfrm>
              <a:off x="4756744" y="3097406"/>
              <a:ext cx="766846" cy="998843"/>
            </a:xfrm>
            <a:custGeom>
              <a:rect b="b" l="l" r="r" t="t"/>
              <a:pathLst>
                <a:path extrusionOk="0" h="35326" w="27121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53"/>
            <p:cNvSpPr/>
            <p:nvPr/>
          </p:nvSpPr>
          <p:spPr>
            <a:xfrm>
              <a:off x="5133084" y="3099272"/>
              <a:ext cx="100942" cy="991321"/>
            </a:xfrm>
            <a:custGeom>
              <a:rect b="b" l="l" r="r" t="t"/>
              <a:pathLst>
                <a:path extrusionOk="0" h="35060" w="357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53"/>
            <p:cNvSpPr/>
            <p:nvPr/>
          </p:nvSpPr>
          <p:spPr>
            <a:xfrm>
              <a:off x="4926507" y="3866090"/>
              <a:ext cx="27398" cy="29745"/>
            </a:xfrm>
            <a:custGeom>
              <a:rect b="b" l="l" r="r" t="t"/>
              <a:pathLst>
                <a:path extrusionOk="0" h="1052" w="969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53"/>
            <p:cNvSpPr/>
            <p:nvPr/>
          </p:nvSpPr>
          <p:spPr>
            <a:xfrm>
              <a:off x="4953877" y="3906665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53"/>
            <p:cNvSpPr/>
            <p:nvPr/>
          </p:nvSpPr>
          <p:spPr>
            <a:xfrm>
              <a:off x="4968976" y="3867985"/>
              <a:ext cx="26437" cy="29236"/>
            </a:xfrm>
            <a:custGeom>
              <a:rect b="b" l="l" r="r" t="t"/>
              <a:pathLst>
                <a:path extrusionOk="0" h="1034" w="935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53"/>
            <p:cNvSpPr/>
            <p:nvPr/>
          </p:nvSpPr>
          <p:spPr>
            <a:xfrm>
              <a:off x="4996318" y="3908531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53"/>
            <p:cNvSpPr/>
            <p:nvPr/>
          </p:nvSpPr>
          <p:spPr>
            <a:xfrm>
              <a:off x="4980286" y="3947296"/>
              <a:ext cx="27370" cy="30085"/>
            </a:xfrm>
            <a:custGeom>
              <a:rect b="b" l="l" r="r" t="t"/>
              <a:pathLst>
                <a:path extrusionOk="0" h="1064" w="968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53"/>
            <p:cNvSpPr/>
            <p:nvPr/>
          </p:nvSpPr>
          <p:spPr>
            <a:xfrm>
              <a:off x="5248135" y="1603412"/>
              <a:ext cx="479176" cy="607432"/>
            </a:xfrm>
            <a:custGeom>
              <a:rect b="b" l="l" r="r" t="t"/>
              <a:pathLst>
                <a:path extrusionOk="0" h="21483" w="16947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53"/>
            <p:cNvSpPr/>
            <p:nvPr/>
          </p:nvSpPr>
          <p:spPr>
            <a:xfrm>
              <a:off x="5261340" y="1706219"/>
              <a:ext cx="599882" cy="793227"/>
            </a:xfrm>
            <a:custGeom>
              <a:rect b="b" l="l" r="r" t="t"/>
              <a:pathLst>
                <a:path extrusionOk="0" h="28054" w="21216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53"/>
            <p:cNvSpPr/>
            <p:nvPr/>
          </p:nvSpPr>
          <p:spPr>
            <a:xfrm>
              <a:off x="4508688" y="2138827"/>
              <a:ext cx="1196909" cy="701757"/>
            </a:xfrm>
            <a:custGeom>
              <a:rect b="b" l="l" r="r" t="t"/>
              <a:pathLst>
                <a:path extrusionOk="0" h="24819" w="42331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53"/>
            <p:cNvSpPr/>
            <p:nvPr/>
          </p:nvSpPr>
          <p:spPr>
            <a:xfrm>
              <a:off x="4604907" y="2195207"/>
              <a:ext cx="1003565" cy="589223"/>
            </a:xfrm>
            <a:custGeom>
              <a:rect b="b" l="l" r="r" t="t"/>
              <a:pathLst>
                <a:path extrusionOk="0" h="20839" w="35493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53"/>
            <p:cNvSpPr/>
            <p:nvPr/>
          </p:nvSpPr>
          <p:spPr>
            <a:xfrm>
              <a:off x="4717131" y="2261371"/>
              <a:ext cx="295248" cy="336529"/>
            </a:xfrm>
            <a:custGeom>
              <a:rect b="b" l="l" r="r" t="t"/>
              <a:pathLst>
                <a:path extrusionOk="0" h="11902" w="10442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53"/>
            <p:cNvSpPr/>
            <p:nvPr/>
          </p:nvSpPr>
          <p:spPr>
            <a:xfrm>
              <a:off x="4572844" y="2230551"/>
              <a:ext cx="127351" cy="228349"/>
            </a:xfrm>
            <a:custGeom>
              <a:rect b="b" l="l" r="r" t="t"/>
              <a:pathLst>
                <a:path extrusionOk="0" h="8076" w="4504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53"/>
            <p:cNvSpPr/>
            <p:nvPr/>
          </p:nvSpPr>
          <p:spPr>
            <a:xfrm>
              <a:off x="5482988" y="2491020"/>
              <a:ext cx="175475" cy="199904"/>
            </a:xfrm>
            <a:custGeom>
              <a:rect b="b" l="l" r="r" t="t"/>
              <a:pathLst>
                <a:path extrusionOk="0" h="7070" w="6206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53"/>
            <p:cNvSpPr/>
            <p:nvPr/>
          </p:nvSpPr>
          <p:spPr>
            <a:xfrm>
              <a:off x="4797319" y="2331097"/>
              <a:ext cx="184890" cy="209998"/>
            </a:xfrm>
            <a:custGeom>
              <a:rect b="b" l="l" r="r" t="t"/>
              <a:pathLst>
                <a:path extrusionOk="0" h="7427" w="6539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53"/>
            <p:cNvSpPr/>
            <p:nvPr/>
          </p:nvSpPr>
          <p:spPr>
            <a:xfrm>
              <a:off x="5188730" y="2385583"/>
              <a:ext cx="295248" cy="336812"/>
            </a:xfrm>
            <a:custGeom>
              <a:rect b="b" l="l" r="r" t="t"/>
              <a:pathLst>
                <a:path extrusionOk="0" h="11912" w="10442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53"/>
            <p:cNvSpPr/>
            <p:nvPr/>
          </p:nvSpPr>
          <p:spPr>
            <a:xfrm>
              <a:off x="5219860" y="2442670"/>
              <a:ext cx="183929" cy="209687"/>
            </a:xfrm>
            <a:custGeom>
              <a:rect b="b" l="l" r="r" t="t"/>
              <a:pathLst>
                <a:path extrusionOk="0" h="7416" w="6505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53"/>
            <p:cNvSpPr/>
            <p:nvPr/>
          </p:nvSpPr>
          <p:spPr>
            <a:xfrm>
              <a:off x="4965187" y="1552488"/>
              <a:ext cx="630080" cy="720588"/>
            </a:xfrm>
            <a:custGeom>
              <a:rect b="b" l="l" r="r" t="t"/>
              <a:pathLst>
                <a:path extrusionOk="0" h="25485" w="22284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53"/>
            <p:cNvSpPr/>
            <p:nvPr/>
          </p:nvSpPr>
          <p:spPr>
            <a:xfrm>
              <a:off x="5507502" y="1379728"/>
              <a:ext cx="501796" cy="457263"/>
            </a:xfrm>
            <a:custGeom>
              <a:rect b="b" l="l" r="r" t="t"/>
              <a:pathLst>
                <a:path extrusionOk="0" h="16172" w="17747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53"/>
            <p:cNvSpPr/>
            <p:nvPr/>
          </p:nvSpPr>
          <p:spPr>
            <a:xfrm>
              <a:off x="5711252" y="1316562"/>
              <a:ext cx="369752" cy="343372"/>
            </a:xfrm>
            <a:custGeom>
              <a:rect b="b" l="l" r="r" t="t"/>
              <a:pathLst>
                <a:path extrusionOk="0" h="12144" w="13077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53"/>
            <p:cNvSpPr/>
            <p:nvPr/>
          </p:nvSpPr>
          <p:spPr>
            <a:xfrm>
              <a:off x="5726322" y="982182"/>
              <a:ext cx="903584" cy="688864"/>
            </a:xfrm>
            <a:custGeom>
              <a:rect b="b" l="l" r="r" t="t"/>
              <a:pathLst>
                <a:path extrusionOk="0" h="24363" w="31957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53"/>
            <p:cNvSpPr/>
            <p:nvPr/>
          </p:nvSpPr>
          <p:spPr>
            <a:xfrm>
              <a:off x="6154519" y="760308"/>
              <a:ext cx="801738" cy="728251"/>
            </a:xfrm>
            <a:custGeom>
              <a:rect b="b" l="l" r="r" t="t"/>
              <a:pathLst>
                <a:path extrusionOk="0" h="25756" w="28355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53"/>
            <p:cNvSpPr/>
            <p:nvPr/>
          </p:nvSpPr>
          <p:spPr>
            <a:xfrm>
              <a:off x="6444083" y="847677"/>
              <a:ext cx="465972" cy="583398"/>
            </a:xfrm>
            <a:custGeom>
              <a:rect b="b" l="l" r="r" t="t"/>
              <a:pathLst>
                <a:path extrusionOk="0" h="20633" w="1648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53"/>
            <p:cNvSpPr/>
            <p:nvPr/>
          </p:nvSpPr>
          <p:spPr>
            <a:xfrm>
              <a:off x="6191305" y="1010909"/>
              <a:ext cx="409365" cy="420873"/>
            </a:xfrm>
            <a:custGeom>
              <a:rect b="b" l="l" r="r" t="t"/>
              <a:pathLst>
                <a:path extrusionOk="0" h="14885" w="14478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53"/>
            <p:cNvSpPr/>
            <p:nvPr/>
          </p:nvSpPr>
          <p:spPr>
            <a:xfrm>
              <a:off x="6291285" y="1052190"/>
              <a:ext cx="8511" cy="7974"/>
            </a:xfrm>
            <a:custGeom>
              <a:rect b="b" l="l" r="r" t="t"/>
              <a:pathLst>
                <a:path extrusionOk="0" h="282" w="301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53"/>
            <p:cNvSpPr/>
            <p:nvPr/>
          </p:nvSpPr>
          <p:spPr>
            <a:xfrm>
              <a:off x="6313933" y="1038449"/>
              <a:ext cx="182996" cy="98114"/>
            </a:xfrm>
            <a:custGeom>
              <a:rect b="b" l="l" r="r" t="t"/>
              <a:pathLst>
                <a:path extrusionOk="0" h="3470" w="6472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53"/>
            <p:cNvSpPr/>
            <p:nvPr/>
          </p:nvSpPr>
          <p:spPr>
            <a:xfrm>
              <a:off x="6502556" y="1150305"/>
              <a:ext cx="7578" cy="7945"/>
            </a:xfrm>
            <a:custGeom>
              <a:rect b="b" l="l" r="r" t="t"/>
              <a:pathLst>
                <a:path extrusionOk="0" h="281" w="268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53"/>
            <p:cNvSpPr/>
            <p:nvPr/>
          </p:nvSpPr>
          <p:spPr>
            <a:xfrm>
              <a:off x="6619529" y="889496"/>
              <a:ext cx="1295928" cy="925215"/>
            </a:xfrm>
            <a:custGeom>
              <a:rect b="b" l="l" r="r" t="t"/>
              <a:pathLst>
                <a:path extrusionOk="0" h="32722" w="45833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53"/>
            <p:cNvSpPr/>
            <p:nvPr/>
          </p:nvSpPr>
          <p:spPr>
            <a:xfrm>
              <a:off x="7376875" y="4046230"/>
              <a:ext cx="964913" cy="425397"/>
            </a:xfrm>
            <a:custGeom>
              <a:rect b="b" l="l" r="r" t="t"/>
              <a:pathLst>
                <a:path extrusionOk="0" h="15045" w="34126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53"/>
            <p:cNvSpPr/>
            <p:nvPr/>
          </p:nvSpPr>
          <p:spPr>
            <a:xfrm>
              <a:off x="7365565" y="4127351"/>
              <a:ext cx="434841" cy="299008"/>
            </a:xfrm>
            <a:custGeom>
              <a:rect b="b" l="l" r="r" t="t"/>
              <a:pathLst>
                <a:path extrusionOk="0" h="10575" w="15379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53"/>
            <p:cNvSpPr/>
            <p:nvPr/>
          </p:nvSpPr>
          <p:spPr>
            <a:xfrm>
              <a:off x="6802497" y="2904995"/>
              <a:ext cx="1337436" cy="1338397"/>
            </a:xfrm>
            <a:custGeom>
              <a:rect b="b" l="l" r="r" t="t"/>
              <a:pathLst>
                <a:path extrusionOk="0" h="47335" w="47301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53"/>
            <p:cNvSpPr/>
            <p:nvPr/>
          </p:nvSpPr>
          <p:spPr>
            <a:xfrm>
              <a:off x="7092033" y="3233296"/>
              <a:ext cx="1033762" cy="967542"/>
            </a:xfrm>
            <a:custGeom>
              <a:rect b="b" l="l" r="r" t="t"/>
              <a:pathLst>
                <a:path extrusionOk="0" h="34219" w="36561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53"/>
            <p:cNvSpPr/>
            <p:nvPr/>
          </p:nvSpPr>
          <p:spPr>
            <a:xfrm>
              <a:off x="6828906" y="3162467"/>
              <a:ext cx="453701" cy="825319"/>
            </a:xfrm>
            <a:custGeom>
              <a:rect b="b" l="l" r="r" t="t"/>
              <a:pathLst>
                <a:path extrusionOk="0" h="29189" w="16046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53"/>
            <p:cNvSpPr/>
            <p:nvPr/>
          </p:nvSpPr>
          <p:spPr>
            <a:xfrm>
              <a:off x="7048659" y="3212711"/>
              <a:ext cx="13233" cy="12978"/>
            </a:xfrm>
            <a:custGeom>
              <a:rect b="b" l="l" r="r" t="t"/>
              <a:pathLst>
                <a:path extrusionOk="0" h="459" w="468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53"/>
            <p:cNvSpPr/>
            <p:nvPr/>
          </p:nvSpPr>
          <p:spPr>
            <a:xfrm>
              <a:off x="7086378" y="3220600"/>
              <a:ext cx="153788" cy="321063"/>
            </a:xfrm>
            <a:custGeom>
              <a:rect b="b" l="l" r="r" t="t"/>
              <a:pathLst>
                <a:path extrusionOk="0" h="11355" w="5439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53"/>
            <p:cNvSpPr/>
            <p:nvPr/>
          </p:nvSpPr>
          <p:spPr>
            <a:xfrm>
              <a:off x="7227866" y="3568270"/>
              <a:ext cx="13233" cy="13007"/>
            </a:xfrm>
            <a:custGeom>
              <a:rect b="b" l="l" r="r" t="t"/>
              <a:pathLst>
                <a:path extrusionOk="0" h="460" w="468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53"/>
            <p:cNvSpPr/>
            <p:nvPr/>
          </p:nvSpPr>
          <p:spPr>
            <a:xfrm>
              <a:off x="6601603" y="4046230"/>
              <a:ext cx="963951" cy="425397"/>
            </a:xfrm>
            <a:custGeom>
              <a:rect b="b" l="l" r="r" t="t"/>
              <a:pathLst>
                <a:path extrusionOk="0" h="15045" w="34092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53"/>
            <p:cNvSpPr/>
            <p:nvPr/>
          </p:nvSpPr>
          <p:spPr>
            <a:xfrm>
              <a:off x="7234454" y="1161077"/>
              <a:ext cx="1130915" cy="996524"/>
            </a:xfrm>
            <a:custGeom>
              <a:rect b="b" l="l" r="r" t="t"/>
              <a:pathLst>
                <a:path extrusionOk="0" h="35244" w="39997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53"/>
            <p:cNvSpPr/>
            <p:nvPr/>
          </p:nvSpPr>
          <p:spPr>
            <a:xfrm>
              <a:off x="7477817" y="1449822"/>
              <a:ext cx="834735" cy="693671"/>
            </a:xfrm>
            <a:custGeom>
              <a:rect b="b" l="l" r="r" t="t"/>
              <a:pathLst>
                <a:path extrusionOk="0" h="24533" w="29522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53"/>
            <p:cNvSpPr/>
            <p:nvPr/>
          </p:nvSpPr>
          <p:spPr>
            <a:xfrm>
              <a:off x="7317470" y="1283141"/>
              <a:ext cx="502729" cy="604180"/>
            </a:xfrm>
            <a:custGeom>
              <a:rect b="b" l="l" r="r" t="t"/>
              <a:pathLst>
                <a:path extrusionOk="0" h="21368" w="1778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53"/>
            <p:cNvSpPr/>
            <p:nvPr/>
          </p:nvSpPr>
          <p:spPr>
            <a:xfrm>
              <a:off x="7627759" y="1326656"/>
              <a:ext cx="10405" cy="10801"/>
            </a:xfrm>
            <a:custGeom>
              <a:rect b="b" l="l" r="r" t="t"/>
              <a:pathLst>
                <a:path extrusionOk="0" h="382" w="368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53"/>
            <p:cNvSpPr/>
            <p:nvPr/>
          </p:nvSpPr>
          <p:spPr>
            <a:xfrm>
              <a:off x="7657957" y="1341104"/>
              <a:ext cx="90565" cy="267057"/>
            </a:xfrm>
            <a:custGeom>
              <a:rect b="b" l="l" r="r" t="t"/>
              <a:pathLst>
                <a:path extrusionOk="0" h="9445" w="3203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53"/>
            <p:cNvSpPr/>
            <p:nvPr/>
          </p:nvSpPr>
          <p:spPr>
            <a:xfrm>
              <a:off x="7720190" y="1631319"/>
              <a:ext cx="11367" cy="10773"/>
            </a:xfrm>
            <a:custGeom>
              <a:rect b="b" l="l" r="r" t="t"/>
              <a:pathLst>
                <a:path extrusionOk="0" h="381" w="402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53"/>
            <p:cNvSpPr/>
            <p:nvPr/>
          </p:nvSpPr>
          <p:spPr>
            <a:xfrm>
              <a:off x="7190147" y="1752901"/>
              <a:ext cx="959569" cy="1688781"/>
            </a:xfrm>
            <a:custGeom>
              <a:rect b="b" l="l" r="r" t="t"/>
              <a:pathLst>
                <a:path extrusionOk="0" h="59727" w="33937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53"/>
            <p:cNvSpPr/>
            <p:nvPr/>
          </p:nvSpPr>
          <p:spPr>
            <a:xfrm>
              <a:off x="7434415" y="3018971"/>
              <a:ext cx="376029" cy="88840"/>
            </a:xfrm>
            <a:custGeom>
              <a:rect b="b" l="l" r="r" t="t"/>
              <a:pathLst>
                <a:path extrusionOk="0" h="3142" w="13299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53"/>
            <p:cNvSpPr/>
            <p:nvPr/>
          </p:nvSpPr>
          <p:spPr>
            <a:xfrm>
              <a:off x="5532978" y="1636776"/>
              <a:ext cx="173580" cy="179829"/>
            </a:xfrm>
            <a:custGeom>
              <a:rect b="b" l="l" r="r" t="t"/>
              <a:pathLst>
                <a:path extrusionOk="0" h="6360" w="6139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8" name="Google Shape;1238;p153"/>
          <p:cNvSpPr/>
          <p:nvPr/>
        </p:nvSpPr>
        <p:spPr>
          <a:xfrm>
            <a:off x="412025" y="4114970"/>
            <a:ext cx="2831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153"/>
          <p:cNvSpPr txBox="1"/>
          <p:nvPr>
            <p:ph type="ctrTitle"/>
          </p:nvPr>
        </p:nvSpPr>
        <p:spPr>
          <a:xfrm>
            <a:off x="412025" y="2571754"/>
            <a:ext cx="3852000" cy="10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 b="0" sz="5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240" name="Google Shape;124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75" y="330878"/>
            <a:ext cx="2934025" cy="8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30"/>
          <p:cNvSpPr/>
          <p:nvPr/>
        </p:nvSpPr>
        <p:spPr>
          <a:xfrm>
            <a:off x="2317750" y="798000"/>
            <a:ext cx="35409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130"/>
          <p:cNvSpPr txBox="1"/>
          <p:nvPr>
            <p:ph type="title"/>
          </p:nvPr>
        </p:nvSpPr>
        <p:spPr>
          <a:xfrm flipH="1">
            <a:off x="2232000" y="275650"/>
            <a:ext cx="3540900" cy="169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7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Why you should be here ? </a:t>
            </a:r>
            <a:endParaRPr b="1" i="1" sz="2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7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911" name="Google Shape;911;p130"/>
          <p:cNvGrpSpPr/>
          <p:nvPr/>
        </p:nvGrpSpPr>
        <p:grpSpPr>
          <a:xfrm>
            <a:off x="38432" y="199632"/>
            <a:ext cx="2277813" cy="2276896"/>
            <a:chOff x="719878" y="1032266"/>
            <a:chExt cx="3382053" cy="3078966"/>
          </a:xfrm>
        </p:grpSpPr>
        <p:sp>
          <p:nvSpPr>
            <p:cNvPr id="912" name="Google Shape;912;p130"/>
            <p:cNvSpPr/>
            <p:nvPr/>
          </p:nvSpPr>
          <p:spPr>
            <a:xfrm flipH="1">
              <a:off x="719878" y="3834800"/>
              <a:ext cx="3083924" cy="276432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30"/>
            <p:cNvSpPr/>
            <p:nvPr/>
          </p:nvSpPr>
          <p:spPr>
            <a:xfrm rot="3863858">
              <a:off x="3581854" y="1890967"/>
              <a:ext cx="391677" cy="531400"/>
            </a:xfrm>
            <a:custGeom>
              <a:rect b="b" l="l" r="r" t="t"/>
              <a:pathLst>
                <a:path extrusionOk="0" h="18149" w="13377">
                  <a:moveTo>
                    <a:pt x="7756" y="0"/>
                  </a:moveTo>
                  <a:cubicBezTo>
                    <a:pt x="6728" y="0"/>
                    <a:pt x="5615" y="269"/>
                    <a:pt x="4403" y="836"/>
                  </a:cubicBezTo>
                  <a:cubicBezTo>
                    <a:pt x="2402" y="1737"/>
                    <a:pt x="1101" y="2904"/>
                    <a:pt x="567" y="4272"/>
                  </a:cubicBezTo>
                  <a:cubicBezTo>
                    <a:pt x="0" y="5740"/>
                    <a:pt x="0" y="7307"/>
                    <a:pt x="567" y="8775"/>
                  </a:cubicBezTo>
                  <a:lnTo>
                    <a:pt x="4970" y="7374"/>
                  </a:lnTo>
                  <a:cubicBezTo>
                    <a:pt x="4670" y="6507"/>
                    <a:pt x="4637" y="5806"/>
                    <a:pt x="4804" y="5306"/>
                  </a:cubicBezTo>
                  <a:cubicBezTo>
                    <a:pt x="5004" y="4839"/>
                    <a:pt x="5371" y="4439"/>
                    <a:pt x="5838" y="4238"/>
                  </a:cubicBezTo>
                  <a:cubicBezTo>
                    <a:pt x="6091" y="4100"/>
                    <a:pt x="6376" y="4026"/>
                    <a:pt x="6671" y="4026"/>
                  </a:cubicBezTo>
                  <a:cubicBezTo>
                    <a:pt x="6803" y="4026"/>
                    <a:pt x="6938" y="4041"/>
                    <a:pt x="7072" y="4072"/>
                  </a:cubicBezTo>
                  <a:cubicBezTo>
                    <a:pt x="7405" y="4205"/>
                    <a:pt x="7706" y="4472"/>
                    <a:pt x="7839" y="4839"/>
                  </a:cubicBezTo>
                  <a:cubicBezTo>
                    <a:pt x="8006" y="5239"/>
                    <a:pt x="7906" y="5806"/>
                    <a:pt x="7539" y="6540"/>
                  </a:cubicBezTo>
                  <a:cubicBezTo>
                    <a:pt x="7072" y="7474"/>
                    <a:pt x="6672" y="8442"/>
                    <a:pt x="6305" y="9409"/>
                  </a:cubicBezTo>
                  <a:cubicBezTo>
                    <a:pt x="6171" y="9909"/>
                    <a:pt x="6104" y="10410"/>
                    <a:pt x="6138" y="10910"/>
                  </a:cubicBezTo>
                  <a:cubicBezTo>
                    <a:pt x="6205" y="11544"/>
                    <a:pt x="6405" y="12178"/>
                    <a:pt x="6672" y="12745"/>
                  </a:cubicBezTo>
                  <a:lnTo>
                    <a:pt x="6872" y="13145"/>
                  </a:lnTo>
                  <a:lnTo>
                    <a:pt x="10975" y="11277"/>
                  </a:lnTo>
                  <a:cubicBezTo>
                    <a:pt x="10741" y="10810"/>
                    <a:pt x="10641" y="10276"/>
                    <a:pt x="10641" y="9776"/>
                  </a:cubicBezTo>
                  <a:cubicBezTo>
                    <a:pt x="10774" y="9075"/>
                    <a:pt x="11041" y="8375"/>
                    <a:pt x="11408" y="7774"/>
                  </a:cubicBezTo>
                  <a:cubicBezTo>
                    <a:pt x="11942" y="6807"/>
                    <a:pt x="12309" y="5806"/>
                    <a:pt x="12509" y="4739"/>
                  </a:cubicBezTo>
                  <a:cubicBezTo>
                    <a:pt x="12609" y="4038"/>
                    <a:pt x="12509" y="3371"/>
                    <a:pt x="12209" y="2737"/>
                  </a:cubicBezTo>
                  <a:cubicBezTo>
                    <a:pt x="11575" y="1270"/>
                    <a:pt x="10207" y="269"/>
                    <a:pt x="8640" y="69"/>
                  </a:cubicBezTo>
                  <a:cubicBezTo>
                    <a:pt x="8352" y="23"/>
                    <a:pt x="8058" y="0"/>
                    <a:pt x="7756" y="0"/>
                  </a:cubicBezTo>
                  <a:close/>
                  <a:moveTo>
                    <a:pt x="11608" y="12311"/>
                  </a:moveTo>
                  <a:lnTo>
                    <a:pt x="7239" y="14279"/>
                  </a:lnTo>
                  <a:lnTo>
                    <a:pt x="8973" y="18148"/>
                  </a:lnTo>
                  <a:lnTo>
                    <a:pt x="13376" y="16180"/>
                  </a:lnTo>
                  <a:lnTo>
                    <a:pt x="11608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30"/>
            <p:cNvSpPr/>
            <p:nvPr/>
          </p:nvSpPr>
          <p:spPr>
            <a:xfrm rot="3863858">
              <a:off x="3183681" y="1870301"/>
              <a:ext cx="393638" cy="364183"/>
            </a:xfrm>
            <a:custGeom>
              <a:rect b="b" l="l" r="r" t="t"/>
              <a:pathLst>
                <a:path extrusionOk="0" h="12438" w="13444">
                  <a:moveTo>
                    <a:pt x="5395" y="0"/>
                  </a:moveTo>
                  <a:cubicBezTo>
                    <a:pt x="4946" y="0"/>
                    <a:pt x="4496" y="86"/>
                    <a:pt x="4070" y="262"/>
                  </a:cubicBezTo>
                  <a:cubicBezTo>
                    <a:pt x="3003" y="696"/>
                    <a:pt x="2102" y="1430"/>
                    <a:pt x="1468" y="2397"/>
                  </a:cubicBezTo>
                  <a:cubicBezTo>
                    <a:pt x="434" y="3765"/>
                    <a:pt x="1" y="5032"/>
                    <a:pt x="134" y="6200"/>
                  </a:cubicBezTo>
                  <a:cubicBezTo>
                    <a:pt x="334" y="7400"/>
                    <a:pt x="935" y="8468"/>
                    <a:pt x="1869" y="9235"/>
                  </a:cubicBezTo>
                  <a:lnTo>
                    <a:pt x="4370" y="6633"/>
                  </a:lnTo>
                  <a:cubicBezTo>
                    <a:pt x="3937" y="6266"/>
                    <a:pt x="3603" y="5799"/>
                    <a:pt x="3470" y="5266"/>
                  </a:cubicBezTo>
                  <a:cubicBezTo>
                    <a:pt x="3403" y="4865"/>
                    <a:pt x="3503" y="4465"/>
                    <a:pt x="3770" y="4131"/>
                  </a:cubicBezTo>
                  <a:cubicBezTo>
                    <a:pt x="3937" y="3865"/>
                    <a:pt x="4204" y="3664"/>
                    <a:pt x="4537" y="3564"/>
                  </a:cubicBezTo>
                  <a:cubicBezTo>
                    <a:pt x="4586" y="3559"/>
                    <a:pt x="4635" y="3556"/>
                    <a:pt x="4683" y="3556"/>
                  </a:cubicBezTo>
                  <a:cubicBezTo>
                    <a:pt x="4933" y="3556"/>
                    <a:pt x="5175" y="3630"/>
                    <a:pt x="5371" y="3798"/>
                  </a:cubicBezTo>
                  <a:cubicBezTo>
                    <a:pt x="5638" y="3998"/>
                    <a:pt x="5771" y="4398"/>
                    <a:pt x="5805" y="5065"/>
                  </a:cubicBezTo>
                  <a:cubicBezTo>
                    <a:pt x="5838" y="5866"/>
                    <a:pt x="5905" y="6667"/>
                    <a:pt x="6072" y="7467"/>
                  </a:cubicBezTo>
                  <a:cubicBezTo>
                    <a:pt x="6138" y="7867"/>
                    <a:pt x="6305" y="8234"/>
                    <a:pt x="6505" y="8568"/>
                  </a:cubicBezTo>
                  <a:cubicBezTo>
                    <a:pt x="6805" y="8968"/>
                    <a:pt x="7172" y="9335"/>
                    <a:pt x="7573" y="9602"/>
                  </a:cubicBezTo>
                  <a:lnTo>
                    <a:pt x="7840" y="9836"/>
                  </a:lnTo>
                  <a:lnTo>
                    <a:pt x="9941" y="7000"/>
                  </a:lnTo>
                  <a:cubicBezTo>
                    <a:pt x="9574" y="6767"/>
                    <a:pt x="9307" y="6466"/>
                    <a:pt x="9107" y="6133"/>
                  </a:cubicBezTo>
                  <a:cubicBezTo>
                    <a:pt x="8940" y="5599"/>
                    <a:pt x="8840" y="5032"/>
                    <a:pt x="8874" y="4465"/>
                  </a:cubicBezTo>
                  <a:cubicBezTo>
                    <a:pt x="8874" y="3598"/>
                    <a:pt x="8740" y="2764"/>
                    <a:pt x="8473" y="1963"/>
                  </a:cubicBezTo>
                  <a:cubicBezTo>
                    <a:pt x="8273" y="1463"/>
                    <a:pt x="7940" y="1029"/>
                    <a:pt x="7506" y="696"/>
                  </a:cubicBezTo>
                  <a:cubicBezTo>
                    <a:pt x="6881" y="238"/>
                    <a:pt x="6140" y="0"/>
                    <a:pt x="5395" y="0"/>
                  </a:cubicBezTo>
                  <a:close/>
                  <a:moveTo>
                    <a:pt x="10742" y="7434"/>
                  </a:moveTo>
                  <a:lnTo>
                    <a:pt x="8507" y="10469"/>
                  </a:lnTo>
                  <a:lnTo>
                    <a:pt x="11209" y="12437"/>
                  </a:lnTo>
                  <a:lnTo>
                    <a:pt x="13444" y="9402"/>
                  </a:lnTo>
                  <a:lnTo>
                    <a:pt x="10742" y="7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30"/>
            <p:cNvSpPr/>
            <p:nvPr/>
          </p:nvSpPr>
          <p:spPr>
            <a:xfrm flipH="1">
              <a:off x="2288267" y="3141187"/>
              <a:ext cx="355547" cy="788393"/>
            </a:xfrm>
            <a:custGeom>
              <a:rect b="b" l="l" r="r" t="t"/>
              <a:pathLst>
                <a:path extrusionOk="0" h="26926" w="12143">
                  <a:moveTo>
                    <a:pt x="5573" y="1"/>
                  </a:moveTo>
                  <a:cubicBezTo>
                    <a:pt x="4842" y="1"/>
                    <a:pt x="4119" y="410"/>
                    <a:pt x="3837" y="1374"/>
                  </a:cubicBezTo>
                  <a:cubicBezTo>
                    <a:pt x="3803" y="1441"/>
                    <a:pt x="1602" y="8112"/>
                    <a:pt x="201" y="12982"/>
                  </a:cubicBezTo>
                  <a:cubicBezTo>
                    <a:pt x="1" y="13616"/>
                    <a:pt x="167" y="14283"/>
                    <a:pt x="601" y="14750"/>
                  </a:cubicBezTo>
                  <a:cubicBezTo>
                    <a:pt x="4404" y="18886"/>
                    <a:pt x="6505" y="22689"/>
                    <a:pt x="8173" y="25925"/>
                  </a:cubicBezTo>
                  <a:cubicBezTo>
                    <a:pt x="8507" y="26525"/>
                    <a:pt x="9141" y="26926"/>
                    <a:pt x="9841" y="26926"/>
                  </a:cubicBezTo>
                  <a:cubicBezTo>
                    <a:pt x="11242" y="26926"/>
                    <a:pt x="12143" y="25458"/>
                    <a:pt x="11509" y="24190"/>
                  </a:cubicBezTo>
                  <a:cubicBezTo>
                    <a:pt x="9507" y="20154"/>
                    <a:pt x="7006" y="16418"/>
                    <a:pt x="4070" y="13016"/>
                  </a:cubicBezTo>
                  <a:cubicBezTo>
                    <a:pt x="5471" y="8346"/>
                    <a:pt x="7373" y="2608"/>
                    <a:pt x="7373" y="2541"/>
                  </a:cubicBezTo>
                  <a:cubicBezTo>
                    <a:pt x="7926" y="1044"/>
                    <a:pt x="6740" y="1"/>
                    <a:pt x="5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30"/>
            <p:cNvSpPr/>
            <p:nvPr/>
          </p:nvSpPr>
          <p:spPr>
            <a:xfrm flipH="1">
              <a:off x="2263848" y="3845547"/>
              <a:ext cx="424882" cy="127983"/>
            </a:xfrm>
            <a:custGeom>
              <a:rect b="b" l="l" r="r" t="t"/>
              <a:pathLst>
                <a:path extrusionOk="0" h="4371" w="14511">
                  <a:moveTo>
                    <a:pt x="7672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30"/>
            <p:cNvSpPr/>
            <p:nvPr/>
          </p:nvSpPr>
          <p:spPr>
            <a:xfrm flipH="1">
              <a:off x="1995262" y="2858548"/>
              <a:ext cx="800925" cy="620355"/>
            </a:xfrm>
            <a:custGeom>
              <a:rect b="b" l="l" r="r" t="t"/>
              <a:pathLst>
                <a:path extrusionOk="0" h="21187" w="27354">
                  <a:moveTo>
                    <a:pt x="14994" y="0"/>
                  </a:moveTo>
                  <a:cubicBezTo>
                    <a:pt x="13554" y="0"/>
                    <a:pt x="12061" y="221"/>
                    <a:pt x="10575" y="686"/>
                  </a:cubicBezTo>
                  <a:cubicBezTo>
                    <a:pt x="3970" y="2754"/>
                    <a:pt x="1" y="8859"/>
                    <a:pt x="1736" y="14329"/>
                  </a:cubicBezTo>
                  <a:cubicBezTo>
                    <a:pt x="3054" y="18569"/>
                    <a:pt x="7398" y="21186"/>
                    <a:pt x="12361" y="21186"/>
                  </a:cubicBezTo>
                  <a:cubicBezTo>
                    <a:pt x="13801" y="21186"/>
                    <a:pt x="15294" y="20966"/>
                    <a:pt x="16780" y="20500"/>
                  </a:cubicBezTo>
                  <a:cubicBezTo>
                    <a:pt x="23384" y="18432"/>
                    <a:pt x="27354" y="12328"/>
                    <a:pt x="25653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30"/>
            <p:cNvSpPr/>
            <p:nvPr/>
          </p:nvSpPr>
          <p:spPr>
            <a:xfrm flipH="1">
              <a:off x="2407407" y="2264281"/>
              <a:ext cx="1030451" cy="705209"/>
            </a:xfrm>
            <a:custGeom>
              <a:rect b="b" l="l" r="r" t="t"/>
              <a:pathLst>
                <a:path extrusionOk="0" h="24085" w="35193">
                  <a:moveTo>
                    <a:pt x="33324" y="0"/>
                  </a:moveTo>
                  <a:cubicBezTo>
                    <a:pt x="32290" y="0"/>
                    <a:pt x="31456" y="868"/>
                    <a:pt x="31456" y="1902"/>
                  </a:cubicBezTo>
                  <a:cubicBezTo>
                    <a:pt x="31456" y="2335"/>
                    <a:pt x="31323" y="12543"/>
                    <a:pt x="21582" y="18013"/>
                  </a:cubicBezTo>
                  <a:cubicBezTo>
                    <a:pt x="16504" y="16572"/>
                    <a:pt x="13208" y="16119"/>
                    <a:pt x="10859" y="16119"/>
                  </a:cubicBezTo>
                  <a:cubicBezTo>
                    <a:pt x="8642" y="16119"/>
                    <a:pt x="7269" y="16523"/>
                    <a:pt x="6038" y="16879"/>
                  </a:cubicBezTo>
                  <a:cubicBezTo>
                    <a:pt x="5571" y="17046"/>
                    <a:pt x="5104" y="17146"/>
                    <a:pt x="4670" y="17246"/>
                  </a:cubicBezTo>
                  <a:cubicBezTo>
                    <a:pt x="3836" y="17380"/>
                    <a:pt x="3203" y="18080"/>
                    <a:pt x="3136" y="18914"/>
                  </a:cubicBezTo>
                  <a:cubicBezTo>
                    <a:pt x="3002" y="19614"/>
                    <a:pt x="2535" y="20215"/>
                    <a:pt x="1868" y="20482"/>
                  </a:cubicBezTo>
                  <a:cubicBezTo>
                    <a:pt x="0" y="21282"/>
                    <a:pt x="534" y="24084"/>
                    <a:pt x="2602" y="24084"/>
                  </a:cubicBezTo>
                  <a:cubicBezTo>
                    <a:pt x="2836" y="24084"/>
                    <a:pt x="3103" y="24051"/>
                    <a:pt x="3336" y="23951"/>
                  </a:cubicBezTo>
                  <a:cubicBezTo>
                    <a:pt x="4804" y="23317"/>
                    <a:pt x="5971" y="22150"/>
                    <a:pt x="6505" y="20649"/>
                  </a:cubicBezTo>
                  <a:lnTo>
                    <a:pt x="7105" y="20482"/>
                  </a:lnTo>
                  <a:cubicBezTo>
                    <a:pt x="8063" y="20193"/>
                    <a:pt x="9139" y="19876"/>
                    <a:pt x="10920" y="19876"/>
                  </a:cubicBezTo>
                  <a:cubicBezTo>
                    <a:pt x="13047" y="19876"/>
                    <a:pt x="16178" y="20328"/>
                    <a:pt x="21316" y="21816"/>
                  </a:cubicBezTo>
                  <a:cubicBezTo>
                    <a:pt x="21469" y="21863"/>
                    <a:pt x="21631" y="21885"/>
                    <a:pt x="21796" y="21885"/>
                  </a:cubicBezTo>
                  <a:cubicBezTo>
                    <a:pt x="22095" y="21885"/>
                    <a:pt x="22403" y="21812"/>
                    <a:pt x="22683" y="21683"/>
                  </a:cubicBezTo>
                  <a:cubicBezTo>
                    <a:pt x="35125" y="15245"/>
                    <a:pt x="35192" y="2402"/>
                    <a:pt x="35192" y="1868"/>
                  </a:cubicBezTo>
                  <a:cubicBezTo>
                    <a:pt x="35159" y="834"/>
                    <a:pt x="34325" y="0"/>
                    <a:pt x="3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30"/>
            <p:cNvSpPr/>
            <p:nvPr/>
          </p:nvSpPr>
          <p:spPr>
            <a:xfrm flipH="1">
              <a:off x="1103540" y="1032266"/>
              <a:ext cx="1999326" cy="2401399"/>
            </a:xfrm>
            <a:custGeom>
              <a:rect b="b" l="l" r="r" t="t"/>
              <a:pathLst>
                <a:path extrusionOk="0" h="82015" w="68283">
                  <a:moveTo>
                    <a:pt x="32431" y="1"/>
                  </a:moveTo>
                  <a:cubicBezTo>
                    <a:pt x="31731" y="1"/>
                    <a:pt x="31017" y="27"/>
                    <a:pt x="30289" y="81"/>
                  </a:cubicBezTo>
                  <a:cubicBezTo>
                    <a:pt x="1" y="2282"/>
                    <a:pt x="9474" y="38675"/>
                    <a:pt x="13010" y="52785"/>
                  </a:cubicBezTo>
                  <a:cubicBezTo>
                    <a:pt x="15345" y="61992"/>
                    <a:pt x="15312" y="68963"/>
                    <a:pt x="14978" y="73000"/>
                  </a:cubicBezTo>
                  <a:cubicBezTo>
                    <a:pt x="14711" y="75735"/>
                    <a:pt x="16279" y="78337"/>
                    <a:pt x="18814" y="79337"/>
                  </a:cubicBezTo>
                  <a:cubicBezTo>
                    <a:pt x="23488" y="81187"/>
                    <a:pt x="29281" y="82015"/>
                    <a:pt x="35737" y="82015"/>
                  </a:cubicBezTo>
                  <a:cubicBezTo>
                    <a:pt x="42322" y="82015"/>
                    <a:pt x="49596" y="81154"/>
                    <a:pt x="57075" y="79638"/>
                  </a:cubicBezTo>
                  <a:cubicBezTo>
                    <a:pt x="63613" y="78337"/>
                    <a:pt x="68283" y="72566"/>
                    <a:pt x="68216" y="65895"/>
                  </a:cubicBezTo>
                  <a:cubicBezTo>
                    <a:pt x="68149" y="59490"/>
                    <a:pt x="67649" y="53085"/>
                    <a:pt x="66748" y="46781"/>
                  </a:cubicBezTo>
                  <a:cubicBezTo>
                    <a:pt x="64995" y="34607"/>
                    <a:pt x="57871" y="1"/>
                    <a:pt x="3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30"/>
            <p:cNvSpPr/>
            <p:nvPr/>
          </p:nvSpPr>
          <p:spPr>
            <a:xfrm flipH="1">
              <a:off x="1103540" y="1033672"/>
              <a:ext cx="1207214" cy="2390946"/>
            </a:xfrm>
            <a:custGeom>
              <a:rect b="b" l="l" r="r" t="t"/>
              <a:pathLst>
                <a:path extrusionOk="0" h="81658" w="41230">
                  <a:moveTo>
                    <a:pt x="7075" y="0"/>
                  </a:moveTo>
                  <a:cubicBezTo>
                    <a:pt x="4584" y="0"/>
                    <a:pt x="2260" y="1362"/>
                    <a:pt x="1035" y="3569"/>
                  </a:cubicBezTo>
                  <a:cubicBezTo>
                    <a:pt x="0" y="5603"/>
                    <a:pt x="34" y="8072"/>
                    <a:pt x="1602" y="10507"/>
                  </a:cubicBezTo>
                  <a:cubicBezTo>
                    <a:pt x="6772" y="18579"/>
                    <a:pt x="19147" y="46366"/>
                    <a:pt x="17279" y="61543"/>
                  </a:cubicBezTo>
                  <a:cubicBezTo>
                    <a:pt x="16446" y="68415"/>
                    <a:pt x="12109" y="73919"/>
                    <a:pt x="15878" y="81658"/>
                  </a:cubicBezTo>
                  <a:cubicBezTo>
                    <a:pt x="20615" y="81258"/>
                    <a:pt x="25352" y="80557"/>
                    <a:pt x="30022" y="79590"/>
                  </a:cubicBezTo>
                  <a:cubicBezTo>
                    <a:pt x="36560" y="78289"/>
                    <a:pt x="41230" y="72485"/>
                    <a:pt x="41163" y="65813"/>
                  </a:cubicBezTo>
                  <a:cubicBezTo>
                    <a:pt x="41096" y="59442"/>
                    <a:pt x="40629" y="53071"/>
                    <a:pt x="39729" y="46733"/>
                  </a:cubicBezTo>
                  <a:cubicBezTo>
                    <a:pt x="37994" y="34924"/>
                    <a:pt x="31289" y="2134"/>
                    <a:pt x="7739" y="33"/>
                  </a:cubicBezTo>
                  <a:cubicBezTo>
                    <a:pt x="7517" y="11"/>
                    <a:pt x="7295" y="0"/>
                    <a:pt x="7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30"/>
            <p:cNvSpPr/>
            <p:nvPr/>
          </p:nvSpPr>
          <p:spPr>
            <a:xfrm flipH="1">
              <a:off x="1261740" y="1056656"/>
              <a:ext cx="1087108" cy="1909905"/>
            </a:xfrm>
            <a:custGeom>
              <a:rect b="b" l="l" r="r" t="t"/>
              <a:pathLst>
                <a:path extrusionOk="0" h="65229" w="37128">
                  <a:moveTo>
                    <a:pt x="2397" y="0"/>
                  </a:moveTo>
                  <a:cubicBezTo>
                    <a:pt x="1675" y="0"/>
                    <a:pt x="943" y="27"/>
                    <a:pt x="201" y="82"/>
                  </a:cubicBezTo>
                  <a:cubicBezTo>
                    <a:pt x="101" y="115"/>
                    <a:pt x="1" y="182"/>
                    <a:pt x="34" y="282"/>
                  </a:cubicBezTo>
                  <a:cubicBezTo>
                    <a:pt x="34" y="382"/>
                    <a:pt x="101" y="482"/>
                    <a:pt x="234" y="482"/>
                  </a:cubicBezTo>
                  <a:cubicBezTo>
                    <a:pt x="971" y="427"/>
                    <a:pt x="1699" y="400"/>
                    <a:pt x="2416" y="400"/>
                  </a:cubicBezTo>
                  <a:cubicBezTo>
                    <a:pt x="19607" y="400"/>
                    <a:pt x="30970" y="16105"/>
                    <a:pt x="35292" y="45981"/>
                  </a:cubicBezTo>
                  <a:cubicBezTo>
                    <a:pt x="36193" y="52286"/>
                    <a:pt x="36693" y="58657"/>
                    <a:pt x="36760" y="65062"/>
                  </a:cubicBezTo>
                  <a:cubicBezTo>
                    <a:pt x="36760" y="65157"/>
                    <a:pt x="36821" y="65222"/>
                    <a:pt x="36941" y="65228"/>
                  </a:cubicBezTo>
                  <a:lnTo>
                    <a:pt x="36941" y="65228"/>
                  </a:lnTo>
                  <a:cubicBezTo>
                    <a:pt x="37036" y="65222"/>
                    <a:pt x="37127" y="65157"/>
                    <a:pt x="37127" y="65062"/>
                  </a:cubicBezTo>
                  <a:cubicBezTo>
                    <a:pt x="37027" y="58657"/>
                    <a:pt x="36527" y="52252"/>
                    <a:pt x="35626" y="45914"/>
                  </a:cubicBezTo>
                  <a:cubicBezTo>
                    <a:pt x="31302" y="15807"/>
                    <a:pt x="19812" y="0"/>
                    <a:pt x="2397" y="0"/>
                  </a:cubicBezTo>
                  <a:close/>
                  <a:moveTo>
                    <a:pt x="36941" y="65228"/>
                  </a:moveTo>
                  <a:cubicBezTo>
                    <a:pt x="36937" y="65228"/>
                    <a:pt x="36932" y="65228"/>
                    <a:pt x="36927" y="65228"/>
                  </a:cubicBezTo>
                  <a:lnTo>
                    <a:pt x="36960" y="65228"/>
                  </a:lnTo>
                  <a:cubicBezTo>
                    <a:pt x="36954" y="65228"/>
                    <a:pt x="36948" y="65228"/>
                    <a:pt x="36941" y="6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30"/>
            <p:cNvSpPr/>
            <p:nvPr/>
          </p:nvSpPr>
          <p:spPr>
            <a:xfrm flipH="1">
              <a:off x="965807" y="2887857"/>
              <a:ext cx="800925" cy="620326"/>
            </a:xfrm>
            <a:custGeom>
              <a:rect b="b" l="l" r="r" t="t"/>
              <a:pathLst>
                <a:path extrusionOk="0" h="21186" w="27354">
                  <a:moveTo>
                    <a:pt x="14994" y="0"/>
                  </a:moveTo>
                  <a:cubicBezTo>
                    <a:pt x="13553" y="0"/>
                    <a:pt x="12060" y="221"/>
                    <a:pt x="10575" y="686"/>
                  </a:cubicBezTo>
                  <a:cubicBezTo>
                    <a:pt x="3970" y="2754"/>
                    <a:pt x="0" y="8858"/>
                    <a:pt x="1735" y="14329"/>
                  </a:cubicBezTo>
                  <a:cubicBezTo>
                    <a:pt x="3053" y="18569"/>
                    <a:pt x="7398" y="21186"/>
                    <a:pt x="12360" y="21186"/>
                  </a:cubicBezTo>
                  <a:cubicBezTo>
                    <a:pt x="13801" y="21186"/>
                    <a:pt x="15293" y="20965"/>
                    <a:pt x="16779" y="20500"/>
                  </a:cubicBezTo>
                  <a:cubicBezTo>
                    <a:pt x="23384" y="18432"/>
                    <a:pt x="27353" y="12328"/>
                    <a:pt x="25652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30"/>
            <p:cNvSpPr/>
            <p:nvPr/>
          </p:nvSpPr>
          <p:spPr>
            <a:xfrm flipH="1">
              <a:off x="1174836" y="3143442"/>
              <a:ext cx="355547" cy="786139"/>
            </a:xfrm>
            <a:custGeom>
              <a:rect b="b" l="l" r="r" t="t"/>
              <a:pathLst>
                <a:path extrusionOk="0" h="26849" w="12143">
                  <a:moveTo>
                    <a:pt x="5551" y="0"/>
                  </a:moveTo>
                  <a:cubicBezTo>
                    <a:pt x="4837" y="0"/>
                    <a:pt x="4131" y="389"/>
                    <a:pt x="3837" y="1297"/>
                  </a:cubicBezTo>
                  <a:cubicBezTo>
                    <a:pt x="3804" y="1364"/>
                    <a:pt x="1602" y="8035"/>
                    <a:pt x="201" y="12905"/>
                  </a:cubicBezTo>
                  <a:cubicBezTo>
                    <a:pt x="1" y="13539"/>
                    <a:pt x="168" y="14206"/>
                    <a:pt x="601" y="14673"/>
                  </a:cubicBezTo>
                  <a:cubicBezTo>
                    <a:pt x="4404" y="18809"/>
                    <a:pt x="6505" y="22612"/>
                    <a:pt x="8173" y="25848"/>
                  </a:cubicBezTo>
                  <a:cubicBezTo>
                    <a:pt x="8507" y="26448"/>
                    <a:pt x="9141" y="26849"/>
                    <a:pt x="9841" y="26849"/>
                  </a:cubicBezTo>
                  <a:cubicBezTo>
                    <a:pt x="11242" y="26849"/>
                    <a:pt x="12143" y="25381"/>
                    <a:pt x="11509" y="24113"/>
                  </a:cubicBezTo>
                  <a:cubicBezTo>
                    <a:pt x="9508" y="20077"/>
                    <a:pt x="7006" y="16341"/>
                    <a:pt x="4070" y="12939"/>
                  </a:cubicBezTo>
                  <a:cubicBezTo>
                    <a:pt x="5471" y="8269"/>
                    <a:pt x="7373" y="2531"/>
                    <a:pt x="7373" y="2464"/>
                  </a:cubicBezTo>
                  <a:cubicBezTo>
                    <a:pt x="7866" y="1004"/>
                    <a:pt x="6699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30"/>
            <p:cNvSpPr/>
            <p:nvPr/>
          </p:nvSpPr>
          <p:spPr>
            <a:xfrm flipH="1">
              <a:off x="946277" y="1120135"/>
              <a:ext cx="678564" cy="1140280"/>
            </a:xfrm>
            <a:custGeom>
              <a:rect b="b" l="l" r="r" t="t"/>
              <a:pathLst>
                <a:path extrusionOk="0" h="38944" w="23175">
                  <a:moveTo>
                    <a:pt x="2484" y="0"/>
                  </a:moveTo>
                  <a:cubicBezTo>
                    <a:pt x="1240" y="0"/>
                    <a:pt x="0" y="1256"/>
                    <a:pt x="758" y="2750"/>
                  </a:cubicBezTo>
                  <a:lnTo>
                    <a:pt x="1726" y="4652"/>
                  </a:lnTo>
                  <a:cubicBezTo>
                    <a:pt x="1225" y="6120"/>
                    <a:pt x="1059" y="7687"/>
                    <a:pt x="1325" y="9255"/>
                  </a:cubicBezTo>
                  <a:cubicBezTo>
                    <a:pt x="1392" y="9555"/>
                    <a:pt x="1526" y="9856"/>
                    <a:pt x="1726" y="10122"/>
                  </a:cubicBezTo>
                  <a:cubicBezTo>
                    <a:pt x="3861" y="12691"/>
                    <a:pt x="13634" y="17828"/>
                    <a:pt x="19071" y="20096"/>
                  </a:cubicBezTo>
                  <a:cubicBezTo>
                    <a:pt x="16770" y="30771"/>
                    <a:pt x="8631" y="35207"/>
                    <a:pt x="8264" y="35407"/>
                  </a:cubicBezTo>
                  <a:cubicBezTo>
                    <a:pt x="6529" y="36308"/>
                    <a:pt x="7196" y="38943"/>
                    <a:pt x="9164" y="38943"/>
                  </a:cubicBezTo>
                  <a:cubicBezTo>
                    <a:pt x="9465" y="38943"/>
                    <a:pt x="9765" y="38876"/>
                    <a:pt x="10032" y="38710"/>
                  </a:cubicBezTo>
                  <a:cubicBezTo>
                    <a:pt x="10465" y="38476"/>
                    <a:pt x="20906" y="32872"/>
                    <a:pt x="23041" y="19196"/>
                  </a:cubicBezTo>
                  <a:cubicBezTo>
                    <a:pt x="23174" y="18328"/>
                    <a:pt x="22674" y="17461"/>
                    <a:pt x="21840" y="17161"/>
                  </a:cubicBezTo>
                  <a:cubicBezTo>
                    <a:pt x="17070" y="15393"/>
                    <a:pt x="7396" y="10256"/>
                    <a:pt x="4995" y="8088"/>
                  </a:cubicBezTo>
                  <a:cubicBezTo>
                    <a:pt x="4895" y="7220"/>
                    <a:pt x="5061" y="6386"/>
                    <a:pt x="5462" y="5619"/>
                  </a:cubicBezTo>
                  <a:cubicBezTo>
                    <a:pt x="5795" y="5052"/>
                    <a:pt x="5829" y="4352"/>
                    <a:pt x="5495" y="3785"/>
                  </a:cubicBezTo>
                  <a:lnTo>
                    <a:pt x="4094" y="1049"/>
                  </a:lnTo>
                  <a:cubicBezTo>
                    <a:pt x="3718" y="309"/>
                    <a:pt x="3101" y="0"/>
                    <a:pt x="2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30"/>
            <p:cNvSpPr/>
            <p:nvPr/>
          </p:nvSpPr>
          <p:spPr>
            <a:xfrm flipH="1">
              <a:off x="1392650" y="1275642"/>
              <a:ext cx="173865" cy="133078"/>
            </a:xfrm>
            <a:custGeom>
              <a:rect b="b" l="l" r="r" t="t"/>
              <a:pathLst>
                <a:path extrusionOk="0" h="4545" w="5938">
                  <a:moveTo>
                    <a:pt x="4657" y="0"/>
                  </a:moveTo>
                  <a:cubicBezTo>
                    <a:pt x="4567" y="0"/>
                    <a:pt x="4471" y="13"/>
                    <a:pt x="4370" y="41"/>
                  </a:cubicBezTo>
                  <a:cubicBezTo>
                    <a:pt x="2002" y="675"/>
                    <a:pt x="468" y="3010"/>
                    <a:pt x="401" y="3110"/>
                  </a:cubicBezTo>
                  <a:cubicBezTo>
                    <a:pt x="1" y="3711"/>
                    <a:pt x="434" y="4545"/>
                    <a:pt x="1201" y="4545"/>
                  </a:cubicBezTo>
                  <a:cubicBezTo>
                    <a:pt x="1502" y="4545"/>
                    <a:pt x="1802" y="4378"/>
                    <a:pt x="1969" y="4111"/>
                  </a:cubicBezTo>
                  <a:cubicBezTo>
                    <a:pt x="1969" y="4111"/>
                    <a:pt x="3203" y="2276"/>
                    <a:pt x="4837" y="1843"/>
                  </a:cubicBezTo>
                  <a:cubicBezTo>
                    <a:pt x="5937" y="1537"/>
                    <a:pt x="5638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30"/>
            <p:cNvSpPr/>
            <p:nvPr/>
          </p:nvSpPr>
          <p:spPr>
            <a:xfrm flipH="1">
              <a:off x="1150417" y="3845547"/>
              <a:ext cx="424882" cy="127983"/>
            </a:xfrm>
            <a:custGeom>
              <a:rect b="b" l="l" r="r" t="t"/>
              <a:pathLst>
                <a:path extrusionOk="0" h="4371" w="14511">
                  <a:moveTo>
                    <a:pt x="7673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30"/>
            <p:cNvSpPr/>
            <p:nvPr/>
          </p:nvSpPr>
          <p:spPr>
            <a:xfrm flipH="1">
              <a:off x="1759880" y="1812666"/>
              <a:ext cx="607531" cy="526249"/>
            </a:xfrm>
            <a:custGeom>
              <a:rect b="b" l="l" r="r" t="t"/>
              <a:pathLst>
                <a:path extrusionOk="0" h="17973" w="20749">
                  <a:moveTo>
                    <a:pt x="10586" y="1"/>
                  </a:moveTo>
                  <a:cubicBezTo>
                    <a:pt x="10252" y="1"/>
                    <a:pt x="9914" y="16"/>
                    <a:pt x="9574" y="47"/>
                  </a:cubicBezTo>
                  <a:cubicBezTo>
                    <a:pt x="4104" y="547"/>
                    <a:pt x="1" y="4917"/>
                    <a:pt x="434" y="9854"/>
                  </a:cubicBezTo>
                  <a:cubicBezTo>
                    <a:pt x="872" y="14515"/>
                    <a:pt x="5094" y="17973"/>
                    <a:pt x="10157" y="17973"/>
                  </a:cubicBezTo>
                  <a:cubicBezTo>
                    <a:pt x="10493" y="17973"/>
                    <a:pt x="10833" y="17957"/>
                    <a:pt x="11175" y="17926"/>
                  </a:cubicBezTo>
                  <a:cubicBezTo>
                    <a:pt x="16646" y="17459"/>
                    <a:pt x="20749" y="13056"/>
                    <a:pt x="20315" y="8119"/>
                  </a:cubicBezTo>
                  <a:cubicBezTo>
                    <a:pt x="19908" y="3487"/>
                    <a:pt x="15655" y="1"/>
                    <a:pt x="10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30"/>
            <p:cNvSpPr/>
            <p:nvPr/>
          </p:nvSpPr>
          <p:spPr>
            <a:xfrm flipH="1">
              <a:off x="2035288" y="1959886"/>
              <a:ext cx="198313" cy="284572"/>
            </a:xfrm>
            <a:custGeom>
              <a:rect b="b" l="l" r="r" t="t"/>
              <a:pathLst>
                <a:path extrusionOk="0" h="9719" w="6773">
                  <a:moveTo>
                    <a:pt x="2422" y="0"/>
                  </a:moveTo>
                  <a:cubicBezTo>
                    <a:pt x="2280" y="0"/>
                    <a:pt x="2140" y="18"/>
                    <a:pt x="2002" y="56"/>
                  </a:cubicBezTo>
                  <a:cubicBezTo>
                    <a:pt x="568" y="456"/>
                    <a:pt x="1" y="2958"/>
                    <a:pt x="735" y="5593"/>
                  </a:cubicBezTo>
                  <a:cubicBezTo>
                    <a:pt x="1430" y="8012"/>
                    <a:pt x="2948" y="9718"/>
                    <a:pt x="4319" y="9718"/>
                  </a:cubicBezTo>
                  <a:cubicBezTo>
                    <a:pt x="4460" y="9718"/>
                    <a:pt x="4600" y="9700"/>
                    <a:pt x="4737" y="9663"/>
                  </a:cubicBezTo>
                  <a:cubicBezTo>
                    <a:pt x="6205" y="9229"/>
                    <a:pt x="6772" y="6761"/>
                    <a:pt x="6005" y="4092"/>
                  </a:cubicBezTo>
                  <a:cubicBezTo>
                    <a:pt x="5340" y="1703"/>
                    <a:pt x="3798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30"/>
            <p:cNvSpPr/>
            <p:nvPr/>
          </p:nvSpPr>
          <p:spPr>
            <a:xfrm flipH="1">
              <a:off x="1786232" y="1745790"/>
              <a:ext cx="643692" cy="379820"/>
            </a:xfrm>
            <a:custGeom>
              <a:rect b="b" l="l" r="r" t="t"/>
              <a:pathLst>
                <a:path extrusionOk="0" h="12972" w="21984">
                  <a:moveTo>
                    <a:pt x="10141" y="1"/>
                  </a:moveTo>
                  <a:cubicBezTo>
                    <a:pt x="8797" y="1"/>
                    <a:pt x="7434" y="207"/>
                    <a:pt x="6105" y="663"/>
                  </a:cubicBezTo>
                  <a:cubicBezTo>
                    <a:pt x="1" y="2731"/>
                    <a:pt x="1168" y="12972"/>
                    <a:pt x="1168" y="12972"/>
                  </a:cubicBezTo>
                  <a:cubicBezTo>
                    <a:pt x="7473" y="12171"/>
                    <a:pt x="19948" y="8602"/>
                    <a:pt x="21983" y="7168"/>
                  </a:cubicBezTo>
                  <a:cubicBezTo>
                    <a:pt x="20699" y="3370"/>
                    <a:pt x="15577" y="1"/>
                    <a:pt x="10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30"/>
            <p:cNvSpPr/>
            <p:nvPr/>
          </p:nvSpPr>
          <p:spPr>
            <a:xfrm flipH="1">
              <a:off x="1748139" y="2051357"/>
              <a:ext cx="611454" cy="356748"/>
            </a:xfrm>
            <a:custGeom>
              <a:rect b="b" l="l" r="r" t="t"/>
              <a:pathLst>
                <a:path extrusionOk="0" h="12184" w="20883">
                  <a:moveTo>
                    <a:pt x="20882" y="1"/>
                  </a:moveTo>
                  <a:lnTo>
                    <a:pt x="20882" y="1"/>
                  </a:lnTo>
                  <a:cubicBezTo>
                    <a:pt x="17980" y="1602"/>
                    <a:pt x="7806" y="4104"/>
                    <a:pt x="1" y="5571"/>
                  </a:cubicBezTo>
                  <a:cubicBezTo>
                    <a:pt x="1" y="5571"/>
                    <a:pt x="3951" y="12184"/>
                    <a:pt x="9644" y="12184"/>
                  </a:cubicBezTo>
                  <a:cubicBezTo>
                    <a:pt x="10163" y="12184"/>
                    <a:pt x="10696" y="12129"/>
                    <a:pt x="11242" y="12009"/>
                  </a:cubicBezTo>
                  <a:cubicBezTo>
                    <a:pt x="19214" y="10275"/>
                    <a:pt x="20682" y="5104"/>
                    <a:pt x="20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30"/>
            <p:cNvSpPr/>
            <p:nvPr/>
          </p:nvSpPr>
          <p:spPr>
            <a:xfrm flipH="1">
              <a:off x="2455280" y="1953854"/>
              <a:ext cx="437590" cy="428484"/>
            </a:xfrm>
            <a:custGeom>
              <a:rect b="b" l="l" r="r" t="t"/>
              <a:pathLst>
                <a:path extrusionOk="0" h="14634" w="14945">
                  <a:moveTo>
                    <a:pt x="6033" y="0"/>
                  </a:moveTo>
                  <a:cubicBezTo>
                    <a:pt x="5019" y="0"/>
                    <a:pt x="4046" y="267"/>
                    <a:pt x="3203" y="829"/>
                  </a:cubicBezTo>
                  <a:cubicBezTo>
                    <a:pt x="368" y="2697"/>
                    <a:pt x="1" y="7133"/>
                    <a:pt x="2369" y="10703"/>
                  </a:cubicBezTo>
                  <a:cubicBezTo>
                    <a:pt x="4025" y="13198"/>
                    <a:pt x="6577" y="14633"/>
                    <a:pt x="8931" y="14633"/>
                  </a:cubicBezTo>
                  <a:cubicBezTo>
                    <a:pt x="9945" y="14633"/>
                    <a:pt x="10922" y="14367"/>
                    <a:pt x="11776" y="13805"/>
                  </a:cubicBezTo>
                  <a:cubicBezTo>
                    <a:pt x="14578" y="11937"/>
                    <a:pt x="14945" y="7500"/>
                    <a:pt x="12610" y="3931"/>
                  </a:cubicBezTo>
                  <a:cubicBezTo>
                    <a:pt x="10954" y="1436"/>
                    <a:pt x="8386" y="0"/>
                    <a:pt x="6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30"/>
            <p:cNvSpPr/>
            <p:nvPr/>
          </p:nvSpPr>
          <p:spPr>
            <a:xfrm flipH="1">
              <a:off x="2656463" y="2057154"/>
              <a:ext cx="130911" cy="237490"/>
            </a:xfrm>
            <a:custGeom>
              <a:rect b="b" l="l" r="r" t="t"/>
              <a:pathLst>
                <a:path extrusionOk="0" h="8111" w="4471">
                  <a:moveTo>
                    <a:pt x="1423" y="1"/>
                  </a:moveTo>
                  <a:cubicBezTo>
                    <a:pt x="1405" y="1"/>
                    <a:pt x="1386" y="2"/>
                    <a:pt x="1368" y="3"/>
                  </a:cubicBezTo>
                  <a:cubicBezTo>
                    <a:pt x="400" y="69"/>
                    <a:pt x="0" y="1937"/>
                    <a:pt x="467" y="4172"/>
                  </a:cubicBezTo>
                  <a:cubicBezTo>
                    <a:pt x="926" y="6366"/>
                    <a:pt x="2059" y="8110"/>
                    <a:pt x="3047" y="8110"/>
                  </a:cubicBezTo>
                  <a:cubicBezTo>
                    <a:pt x="3066" y="8110"/>
                    <a:pt x="3084" y="8110"/>
                    <a:pt x="3102" y="8109"/>
                  </a:cubicBezTo>
                  <a:cubicBezTo>
                    <a:pt x="4070" y="8008"/>
                    <a:pt x="4470" y="6174"/>
                    <a:pt x="4003" y="3939"/>
                  </a:cubicBezTo>
                  <a:cubicBezTo>
                    <a:pt x="3545" y="1745"/>
                    <a:pt x="2411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30"/>
            <p:cNvSpPr/>
            <p:nvPr/>
          </p:nvSpPr>
          <p:spPr>
            <a:xfrm flipH="1">
              <a:off x="2486522" y="1886686"/>
              <a:ext cx="429772" cy="265950"/>
            </a:xfrm>
            <a:custGeom>
              <a:rect b="b" l="l" r="r" t="t"/>
              <a:pathLst>
                <a:path extrusionOk="0" h="9083" w="14678">
                  <a:moveTo>
                    <a:pt x="4919" y="1"/>
                  </a:moveTo>
                  <a:cubicBezTo>
                    <a:pt x="4646" y="1"/>
                    <a:pt x="4374" y="18"/>
                    <a:pt x="4103" y="54"/>
                  </a:cubicBezTo>
                  <a:cubicBezTo>
                    <a:pt x="0" y="554"/>
                    <a:pt x="667" y="8894"/>
                    <a:pt x="667" y="8894"/>
                  </a:cubicBezTo>
                  <a:cubicBezTo>
                    <a:pt x="1779" y="9025"/>
                    <a:pt x="3174" y="9083"/>
                    <a:pt x="4655" y="9083"/>
                  </a:cubicBezTo>
                  <a:cubicBezTo>
                    <a:pt x="8817" y="9083"/>
                    <a:pt x="13644" y="8626"/>
                    <a:pt x="14677" y="8060"/>
                  </a:cubicBezTo>
                  <a:cubicBezTo>
                    <a:pt x="13705" y="4296"/>
                    <a:pt x="9223" y="1"/>
                    <a:pt x="4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30"/>
            <p:cNvSpPr/>
            <p:nvPr/>
          </p:nvSpPr>
          <p:spPr>
            <a:xfrm flipH="1">
              <a:off x="2463098" y="2205691"/>
              <a:ext cx="411208" cy="227593"/>
            </a:xfrm>
            <a:custGeom>
              <a:rect b="b" l="l" r="r" t="t"/>
              <a:pathLst>
                <a:path extrusionOk="0" h="7773" w="14044">
                  <a:moveTo>
                    <a:pt x="14044" y="0"/>
                  </a:moveTo>
                  <a:lnTo>
                    <a:pt x="14044" y="0"/>
                  </a:lnTo>
                  <a:cubicBezTo>
                    <a:pt x="12672" y="520"/>
                    <a:pt x="8838" y="739"/>
                    <a:pt x="4844" y="739"/>
                  </a:cubicBezTo>
                  <a:cubicBezTo>
                    <a:pt x="3203" y="739"/>
                    <a:pt x="1535" y="702"/>
                    <a:pt x="0" y="634"/>
                  </a:cubicBezTo>
                  <a:lnTo>
                    <a:pt x="0" y="634"/>
                  </a:lnTo>
                  <a:cubicBezTo>
                    <a:pt x="0" y="634"/>
                    <a:pt x="3103" y="7706"/>
                    <a:pt x="7472" y="7772"/>
                  </a:cubicBezTo>
                  <a:cubicBezTo>
                    <a:pt x="7496" y="7772"/>
                    <a:pt x="7519" y="7772"/>
                    <a:pt x="7542" y="7772"/>
                  </a:cubicBezTo>
                  <a:cubicBezTo>
                    <a:pt x="12852" y="7772"/>
                    <a:pt x="13878" y="3985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30"/>
            <p:cNvSpPr/>
            <p:nvPr/>
          </p:nvSpPr>
          <p:spPr>
            <a:xfrm flipH="1">
              <a:off x="1789512" y="1471905"/>
              <a:ext cx="638977" cy="219102"/>
            </a:xfrm>
            <a:custGeom>
              <a:rect b="b" l="l" r="r" t="t"/>
              <a:pathLst>
                <a:path extrusionOk="0" h="7483" w="21823">
                  <a:moveTo>
                    <a:pt x="2744" y="1"/>
                  </a:moveTo>
                  <a:cubicBezTo>
                    <a:pt x="1176" y="1"/>
                    <a:pt x="1" y="2198"/>
                    <a:pt x="1620" y="3412"/>
                  </a:cubicBezTo>
                  <a:cubicBezTo>
                    <a:pt x="5511" y="6050"/>
                    <a:pt x="10120" y="7482"/>
                    <a:pt x="14833" y="7482"/>
                  </a:cubicBezTo>
                  <a:cubicBezTo>
                    <a:pt x="14887" y="7482"/>
                    <a:pt x="14942" y="7482"/>
                    <a:pt x="14996" y="7482"/>
                  </a:cubicBezTo>
                  <a:cubicBezTo>
                    <a:pt x="16530" y="7482"/>
                    <a:pt x="18031" y="7348"/>
                    <a:pt x="19533" y="7048"/>
                  </a:cubicBezTo>
                  <a:cubicBezTo>
                    <a:pt x="21822" y="6609"/>
                    <a:pt x="21339" y="3338"/>
                    <a:pt x="19249" y="3338"/>
                  </a:cubicBezTo>
                  <a:cubicBezTo>
                    <a:pt x="19116" y="3338"/>
                    <a:pt x="18977" y="3351"/>
                    <a:pt x="18832" y="3379"/>
                  </a:cubicBezTo>
                  <a:cubicBezTo>
                    <a:pt x="17564" y="3615"/>
                    <a:pt x="16288" y="3731"/>
                    <a:pt x="15020" y="3731"/>
                  </a:cubicBezTo>
                  <a:cubicBezTo>
                    <a:pt x="11083" y="3731"/>
                    <a:pt x="7218" y="2605"/>
                    <a:pt x="3888" y="410"/>
                  </a:cubicBezTo>
                  <a:cubicBezTo>
                    <a:pt x="3506" y="123"/>
                    <a:pt x="3114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30"/>
            <p:cNvSpPr/>
            <p:nvPr/>
          </p:nvSpPr>
          <p:spPr>
            <a:xfrm flipH="1">
              <a:off x="2573542" y="1356015"/>
              <a:ext cx="458993" cy="241209"/>
            </a:xfrm>
            <a:custGeom>
              <a:rect b="b" l="l" r="r" t="t"/>
              <a:pathLst>
                <a:path extrusionOk="0" h="8238" w="15676">
                  <a:moveTo>
                    <a:pt x="7800" y="0"/>
                  </a:moveTo>
                  <a:cubicBezTo>
                    <a:pt x="6982" y="0"/>
                    <a:pt x="6138" y="114"/>
                    <a:pt x="5304" y="399"/>
                  </a:cubicBezTo>
                  <a:cubicBezTo>
                    <a:pt x="3069" y="1166"/>
                    <a:pt x="1402" y="2967"/>
                    <a:pt x="434" y="5736"/>
                  </a:cubicBezTo>
                  <a:cubicBezTo>
                    <a:pt x="1" y="6937"/>
                    <a:pt x="901" y="8204"/>
                    <a:pt x="2202" y="8237"/>
                  </a:cubicBezTo>
                  <a:cubicBezTo>
                    <a:pt x="2969" y="8237"/>
                    <a:pt x="3670" y="7737"/>
                    <a:pt x="3937" y="7003"/>
                  </a:cubicBezTo>
                  <a:cubicBezTo>
                    <a:pt x="4537" y="5335"/>
                    <a:pt x="5371" y="4335"/>
                    <a:pt x="6505" y="3934"/>
                  </a:cubicBezTo>
                  <a:cubicBezTo>
                    <a:pt x="6921" y="3796"/>
                    <a:pt x="7365" y="3738"/>
                    <a:pt x="7814" y="3738"/>
                  </a:cubicBezTo>
                  <a:cubicBezTo>
                    <a:pt x="9524" y="3738"/>
                    <a:pt x="11315" y="4579"/>
                    <a:pt x="11976" y="5002"/>
                  </a:cubicBezTo>
                  <a:cubicBezTo>
                    <a:pt x="12323" y="5211"/>
                    <a:pt x="12665" y="5302"/>
                    <a:pt x="12986" y="5302"/>
                  </a:cubicBezTo>
                  <a:cubicBezTo>
                    <a:pt x="14608" y="5302"/>
                    <a:pt x="15676" y="2975"/>
                    <a:pt x="13977" y="1833"/>
                  </a:cubicBezTo>
                  <a:cubicBezTo>
                    <a:pt x="13818" y="1753"/>
                    <a:pt x="11010" y="0"/>
                    <a:pt x="7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30"/>
            <p:cNvSpPr/>
            <p:nvPr/>
          </p:nvSpPr>
          <p:spPr>
            <a:xfrm flipH="1">
              <a:off x="2199373" y="2420080"/>
              <a:ext cx="355547" cy="101104"/>
            </a:xfrm>
            <a:custGeom>
              <a:rect b="b" l="l" r="r" t="t"/>
              <a:pathLst>
                <a:path extrusionOk="0" h="3453" w="12143">
                  <a:moveTo>
                    <a:pt x="5228" y="0"/>
                  </a:moveTo>
                  <a:cubicBezTo>
                    <a:pt x="3956" y="0"/>
                    <a:pt x="2867" y="227"/>
                    <a:pt x="1968" y="684"/>
                  </a:cubicBezTo>
                  <a:cubicBezTo>
                    <a:pt x="1101" y="1084"/>
                    <a:pt x="400" y="1818"/>
                    <a:pt x="67" y="2719"/>
                  </a:cubicBezTo>
                  <a:cubicBezTo>
                    <a:pt x="0" y="3019"/>
                    <a:pt x="167" y="3319"/>
                    <a:pt x="467" y="3419"/>
                  </a:cubicBezTo>
                  <a:cubicBezTo>
                    <a:pt x="501" y="3419"/>
                    <a:pt x="567" y="3452"/>
                    <a:pt x="601" y="3452"/>
                  </a:cubicBezTo>
                  <a:cubicBezTo>
                    <a:pt x="867" y="3452"/>
                    <a:pt x="1101" y="3286"/>
                    <a:pt x="1168" y="3052"/>
                  </a:cubicBezTo>
                  <a:cubicBezTo>
                    <a:pt x="1435" y="2418"/>
                    <a:pt x="1935" y="1918"/>
                    <a:pt x="2569" y="1651"/>
                  </a:cubicBezTo>
                  <a:cubicBezTo>
                    <a:pt x="3138" y="1359"/>
                    <a:pt x="3991" y="1116"/>
                    <a:pt x="5228" y="1116"/>
                  </a:cubicBezTo>
                  <a:cubicBezTo>
                    <a:pt x="6675" y="1116"/>
                    <a:pt x="8648" y="1448"/>
                    <a:pt x="11308" y="2418"/>
                  </a:cubicBezTo>
                  <a:cubicBezTo>
                    <a:pt x="11375" y="2440"/>
                    <a:pt x="11443" y="2451"/>
                    <a:pt x="11510" y="2451"/>
                  </a:cubicBezTo>
                  <a:cubicBezTo>
                    <a:pt x="11745" y="2451"/>
                    <a:pt x="11964" y="2319"/>
                    <a:pt x="12042" y="2085"/>
                  </a:cubicBezTo>
                  <a:cubicBezTo>
                    <a:pt x="12142" y="1785"/>
                    <a:pt x="11975" y="1451"/>
                    <a:pt x="11709" y="1351"/>
                  </a:cubicBezTo>
                  <a:cubicBezTo>
                    <a:pt x="9190" y="453"/>
                    <a:pt x="7025" y="0"/>
                    <a:pt x="5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30"/>
            <p:cNvSpPr/>
            <p:nvPr/>
          </p:nvSpPr>
          <p:spPr>
            <a:xfrm flipH="1">
              <a:off x="2537323" y="2460603"/>
              <a:ext cx="1063655" cy="881972"/>
            </a:xfrm>
            <a:custGeom>
              <a:rect b="b" l="l" r="r" t="t"/>
              <a:pathLst>
                <a:path extrusionOk="0" h="30122" w="36327">
                  <a:moveTo>
                    <a:pt x="18681" y="0"/>
                  </a:moveTo>
                  <a:cubicBezTo>
                    <a:pt x="12143" y="567"/>
                    <a:pt x="5805" y="2435"/>
                    <a:pt x="1" y="5471"/>
                  </a:cubicBezTo>
                  <a:cubicBezTo>
                    <a:pt x="67" y="5459"/>
                    <a:pt x="136" y="5453"/>
                    <a:pt x="209" y="5453"/>
                  </a:cubicBezTo>
                  <a:cubicBezTo>
                    <a:pt x="3703" y="5453"/>
                    <a:pt x="14805" y="19372"/>
                    <a:pt x="17713" y="30122"/>
                  </a:cubicBezTo>
                  <a:cubicBezTo>
                    <a:pt x="23184" y="28087"/>
                    <a:pt x="29555" y="26719"/>
                    <a:pt x="36327" y="25652"/>
                  </a:cubicBezTo>
                  <a:cubicBezTo>
                    <a:pt x="32224" y="14311"/>
                    <a:pt x="24685" y="1468"/>
                    <a:pt x="18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30"/>
            <p:cNvSpPr/>
            <p:nvPr/>
          </p:nvSpPr>
          <p:spPr>
            <a:xfrm flipH="1">
              <a:off x="3053998" y="2458436"/>
              <a:ext cx="606564" cy="293239"/>
            </a:xfrm>
            <a:custGeom>
              <a:rect b="b" l="l" r="r" t="t"/>
              <a:pathLst>
                <a:path extrusionOk="0" h="10015" w="20716">
                  <a:moveTo>
                    <a:pt x="19328" y="0"/>
                  </a:moveTo>
                  <a:cubicBezTo>
                    <a:pt x="12202" y="0"/>
                    <a:pt x="2036" y="5245"/>
                    <a:pt x="2036" y="5245"/>
                  </a:cubicBezTo>
                  <a:cubicBezTo>
                    <a:pt x="1" y="6546"/>
                    <a:pt x="535" y="8981"/>
                    <a:pt x="1669" y="10015"/>
                  </a:cubicBezTo>
                  <a:cubicBezTo>
                    <a:pt x="2736" y="8480"/>
                    <a:pt x="14678" y="4477"/>
                    <a:pt x="19181" y="3944"/>
                  </a:cubicBezTo>
                  <a:cubicBezTo>
                    <a:pt x="16946" y="1876"/>
                    <a:pt x="19014" y="374"/>
                    <a:pt x="20716" y="74"/>
                  </a:cubicBezTo>
                  <a:cubicBezTo>
                    <a:pt x="20269" y="24"/>
                    <a:pt x="19805" y="0"/>
                    <a:pt x="19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30"/>
            <p:cNvSpPr/>
            <p:nvPr/>
          </p:nvSpPr>
          <p:spPr>
            <a:xfrm flipH="1">
              <a:off x="3299130" y="2735747"/>
              <a:ext cx="148508" cy="233742"/>
            </a:xfrm>
            <a:custGeom>
              <a:rect b="b" l="l" r="r" t="t"/>
              <a:pathLst>
                <a:path extrusionOk="0" h="7983" w="5072">
                  <a:moveTo>
                    <a:pt x="2755" y="0"/>
                  </a:moveTo>
                  <a:cubicBezTo>
                    <a:pt x="2043" y="0"/>
                    <a:pt x="1336" y="387"/>
                    <a:pt x="1035" y="1278"/>
                  </a:cubicBezTo>
                  <a:cubicBezTo>
                    <a:pt x="835" y="1911"/>
                    <a:pt x="1" y="5080"/>
                    <a:pt x="1368" y="7148"/>
                  </a:cubicBezTo>
                  <a:cubicBezTo>
                    <a:pt x="1702" y="7682"/>
                    <a:pt x="2302" y="7982"/>
                    <a:pt x="2936" y="7982"/>
                  </a:cubicBezTo>
                  <a:cubicBezTo>
                    <a:pt x="3303" y="7982"/>
                    <a:pt x="3637" y="7882"/>
                    <a:pt x="3937" y="7682"/>
                  </a:cubicBezTo>
                  <a:cubicBezTo>
                    <a:pt x="4804" y="7115"/>
                    <a:pt x="5071" y="5981"/>
                    <a:pt x="4504" y="5114"/>
                  </a:cubicBezTo>
                  <a:cubicBezTo>
                    <a:pt x="4237" y="4747"/>
                    <a:pt x="4304" y="3412"/>
                    <a:pt x="4604" y="2345"/>
                  </a:cubicBezTo>
                  <a:cubicBezTo>
                    <a:pt x="4969" y="927"/>
                    <a:pt x="3856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1575" lIns="61575" spcFirstLastPara="1" rIns="61575" wrap="square" tIns="6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1" name="Google Shape;941;p130"/>
          <p:cNvSpPr txBox="1"/>
          <p:nvPr/>
        </p:nvSpPr>
        <p:spPr>
          <a:xfrm>
            <a:off x="2132400" y="2076050"/>
            <a:ext cx="53535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Oswald"/>
              <a:buChar char="-"/>
            </a:pPr>
            <a:r>
              <a:rPr b="1" i="1" lang="en" sz="26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The field (AI, Cybersecurity, IoT) …</a:t>
            </a:r>
            <a:endParaRPr b="1" i="1" sz="26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Oswald"/>
              <a:buChar char="-"/>
            </a:pPr>
            <a:r>
              <a:rPr b="1" i="1" lang="en" sz="26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Why STM32?</a:t>
            </a:r>
            <a:endParaRPr b="1" i="1" sz="26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Oswald"/>
              <a:buChar char="-"/>
            </a:pPr>
            <a:r>
              <a:rPr b="1" i="1" lang="en" sz="26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What you will learn</a:t>
            </a:r>
            <a:endParaRPr b="1" i="1" sz="26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42" name="Google Shape;94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130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3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Introduction to embedded systems</a:t>
            </a:r>
            <a:endParaRPr b="1" i="1" sz="28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49" name="Google Shape;949;p131"/>
          <p:cNvSpPr txBox="1"/>
          <p:nvPr/>
        </p:nvSpPr>
        <p:spPr>
          <a:xfrm>
            <a:off x="258975" y="1366250"/>
            <a:ext cx="70743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Embedded systems are specialized computing systems designed to perform specific functions within larger systems.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50" name="Google Shape;950;p131" title="pic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76" y="3002501"/>
            <a:ext cx="5637301" cy="13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31"/>
          <p:cNvPicPr preferRelativeResize="0"/>
          <p:nvPr/>
        </p:nvPicPr>
        <p:blipFill rotWithShape="1">
          <a:blip r:embed="rId4">
            <a:alphaModFix/>
          </a:blip>
          <a:srcRect b="23552" l="0" r="11347" t="10029"/>
          <a:stretch/>
        </p:blipFill>
        <p:spPr>
          <a:xfrm>
            <a:off x="6584925" y="2457775"/>
            <a:ext cx="2271300" cy="1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131"/>
          <p:cNvSpPr txBox="1"/>
          <p:nvPr/>
        </p:nvSpPr>
        <p:spPr>
          <a:xfrm>
            <a:off x="7001625" y="4239850"/>
            <a:ext cx="14379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Thermostat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53" name="Google Shape;953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31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132" title="Bra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700" y="1486501"/>
            <a:ext cx="6559475" cy="3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3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Introduction to embedded systems</a:t>
            </a:r>
            <a:endParaRPr b="1" i="1" sz="28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61" name="Google Shape;961;p132"/>
          <p:cNvSpPr txBox="1"/>
          <p:nvPr/>
        </p:nvSpPr>
        <p:spPr>
          <a:xfrm>
            <a:off x="258975" y="1366250"/>
            <a:ext cx="707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THE BRAIN : </a:t>
            </a:r>
            <a:endParaRPr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62" name="Google Shape;962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32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3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 </a:t>
            </a:r>
            <a:endParaRPr/>
          </a:p>
        </p:txBody>
      </p:sp>
      <p:sp>
        <p:nvSpPr>
          <p:cNvPr id="969" name="Google Shape;969;p133"/>
          <p:cNvSpPr txBox="1"/>
          <p:nvPr/>
        </p:nvSpPr>
        <p:spPr>
          <a:xfrm>
            <a:off x="526850" y="1527600"/>
            <a:ext cx="66012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A microcontroller is a compact integrated circuit that integrates many components. </a:t>
            </a:r>
            <a:endParaRPr b="1"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It is categorized with its limit resources: </a:t>
            </a:r>
            <a:endParaRPr b="1"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500"/>
              <a:buFont typeface="Oswald"/>
              <a:buChar char="-"/>
            </a:pPr>
            <a:r>
              <a:rPr b="1"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Low processing power : 12 Mhz to 700 Mhz </a:t>
            </a:r>
            <a:endParaRPr b="1"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500"/>
              <a:buFont typeface="Oswald"/>
              <a:buChar char="-"/>
            </a:pPr>
            <a:r>
              <a:rPr b="1"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Low memory capacity: 2KB to 1MB </a:t>
            </a:r>
            <a:endParaRPr b="1"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500"/>
              <a:buFont typeface="Oswald"/>
              <a:buChar char="-"/>
            </a:pPr>
            <a:r>
              <a:rPr b="1"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Low storage capacity:  4KB to 20MB </a:t>
            </a:r>
            <a:endParaRPr b="1"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500"/>
              <a:buFont typeface="Oswald"/>
              <a:buChar char="-"/>
            </a:pPr>
            <a:r>
              <a:rPr b="1" lang="en" sz="25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Energy consumption: 10 mW to 2W       </a:t>
            </a:r>
            <a:endParaRPr b="1" sz="25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70" name="Google Shape;97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671" y="38499"/>
            <a:ext cx="165723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33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3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333333"/>
                </a:solidFill>
                <a:latin typeface="Arial Black"/>
                <a:ea typeface="Arial Black"/>
                <a:cs typeface="Arial Black"/>
                <a:sym typeface="Arial Black"/>
              </a:rPr>
              <a:t>Analogy between motherboard and Microcontroller</a:t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solidFill>
                <a:srgbClr val="33333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77" name="Google Shape;977;p134"/>
          <p:cNvSpPr txBox="1"/>
          <p:nvPr>
            <p:ph idx="12" type="sldNum"/>
          </p:nvPr>
        </p:nvSpPr>
        <p:spPr>
          <a:xfrm>
            <a:off x="852678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8" name="Google Shape;978;p134"/>
          <p:cNvSpPr txBox="1"/>
          <p:nvPr/>
        </p:nvSpPr>
        <p:spPr>
          <a:xfrm>
            <a:off x="176925" y="1375425"/>
            <a:ext cx="8601300" cy="3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79" name="Google Shape;979;p134" title="motherboar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154" y="1812768"/>
            <a:ext cx="4027475" cy="30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34" title="Micro-controll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25" y="1805081"/>
            <a:ext cx="4027475" cy="30814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1" name="Google Shape;981;p134"/>
          <p:cNvCxnSpPr/>
          <p:nvPr/>
        </p:nvCxnSpPr>
        <p:spPr>
          <a:xfrm>
            <a:off x="4454475" y="1375425"/>
            <a:ext cx="0" cy="3642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2" name="Google Shape;982;p134"/>
          <p:cNvSpPr txBox="1"/>
          <p:nvPr/>
        </p:nvSpPr>
        <p:spPr>
          <a:xfrm>
            <a:off x="839275" y="1375425"/>
            <a:ext cx="258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Microcontroller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3" name="Google Shape;983;p134"/>
          <p:cNvSpPr txBox="1"/>
          <p:nvPr/>
        </p:nvSpPr>
        <p:spPr>
          <a:xfrm>
            <a:off x="5332288" y="1375425"/>
            <a:ext cx="258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Motherboard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4" name="Google Shape;984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8245" y="48625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3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</a:t>
            </a:r>
            <a:endParaRPr/>
          </a:p>
        </p:txBody>
      </p:sp>
      <p:sp>
        <p:nvSpPr>
          <p:cNvPr id="990" name="Google Shape;990;p135"/>
          <p:cNvSpPr txBox="1"/>
          <p:nvPr>
            <p:ph idx="12" type="sldNum"/>
          </p:nvPr>
        </p:nvSpPr>
        <p:spPr>
          <a:xfrm>
            <a:off x="7938620" y="4491731"/>
            <a:ext cx="485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875" lIns="80875" spcFirstLastPara="1" rIns="80875" wrap="square" tIns="80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38"/>
              <a:t>‹#›</a:t>
            </a:fld>
            <a:endParaRPr sz="1238"/>
          </a:p>
        </p:txBody>
      </p:sp>
      <p:sp>
        <p:nvSpPr>
          <p:cNvPr id="991" name="Google Shape;991;p135"/>
          <p:cNvSpPr txBox="1"/>
          <p:nvPr/>
        </p:nvSpPr>
        <p:spPr>
          <a:xfrm>
            <a:off x="5100163" y="1267088"/>
            <a:ext cx="30855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80875" lIns="80875" spcFirstLastPara="1" rIns="80875" wrap="square" tIns="80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3"/>
              <a:buFont typeface="Arial"/>
              <a:buNone/>
            </a:pPr>
            <a:r>
              <a:rPr b="1" i="1" lang="en" sz="1459">
                <a:solidFill>
                  <a:srgbClr val="07376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STMicroelectronics</a:t>
            </a:r>
            <a:endParaRPr b="1" i="1" sz="1459">
              <a:solidFill>
                <a:srgbClr val="07376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531"/>
              </a:spcBef>
              <a:spcAft>
                <a:spcPts val="0"/>
              </a:spcAft>
              <a:buNone/>
            </a:pPr>
            <a:r>
              <a:rPr lang="en" sz="1194">
                <a:solidFill>
                  <a:schemeClr val="dk1"/>
                </a:solidFill>
                <a:highlight>
                  <a:srgbClr val="FFFFFF"/>
                </a:highlight>
              </a:rPr>
              <a:t>Largest semiconductor company in Europe</a:t>
            </a:r>
            <a:endParaRPr sz="1194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chemeClr val="dk1"/>
                </a:solidFill>
                <a:highlight>
                  <a:srgbClr val="FFFFFF"/>
                </a:highlight>
              </a:rPr>
              <a:t>Founded in 1987 (France + Italy merger)</a:t>
            </a:r>
            <a:endParaRPr sz="1194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chemeClr val="dk1"/>
                </a:solidFill>
                <a:highlight>
                  <a:srgbClr val="FFFFFF"/>
                </a:highlight>
              </a:rPr>
              <a:t>Headquarters: Geneva, Switzerland</a:t>
            </a:r>
            <a:endParaRPr sz="1194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chemeClr val="dk1"/>
                </a:solidFill>
                <a:highlight>
                  <a:srgbClr val="FFFFFF"/>
                </a:highlight>
              </a:rPr>
              <a:t>49,602 employees, $13.27B revenue (2024)</a:t>
            </a:r>
            <a:endParaRPr sz="1194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5"/>
              </a:spcBef>
              <a:spcAft>
                <a:spcPts val="0"/>
              </a:spcAft>
              <a:buNone/>
            </a:pPr>
            <a:r>
              <a:t/>
            </a:r>
            <a:endParaRPr sz="1592">
              <a:solidFill>
                <a:schemeClr val="dk1"/>
              </a:solidFill>
            </a:endParaRPr>
          </a:p>
        </p:txBody>
      </p:sp>
      <p:sp>
        <p:nvSpPr>
          <p:cNvPr id="992" name="Google Shape;992;p135"/>
          <p:cNvSpPr txBox="1"/>
          <p:nvPr/>
        </p:nvSpPr>
        <p:spPr>
          <a:xfrm>
            <a:off x="719976" y="1310763"/>
            <a:ext cx="38244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80875" lIns="80875" spcFirstLastPara="1" rIns="80875" wrap="square" tIns="80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59">
                <a:solidFill>
                  <a:srgbClr val="07376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What is STM32?</a:t>
            </a:r>
            <a:endParaRPr b="1" i="1" sz="1194">
              <a:solidFill>
                <a:srgbClr val="07376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Family of </a:t>
            </a:r>
            <a:r>
              <a:rPr lang="en" sz="1194">
                <a:solidFill>
                  <a:srgbClr val="00529C"/>
                </a:solidFill>
                <a:highlight>
                  <a:srgbClr val="FFFFFF"/>
                </a:highlight>
              </a:rPr>
              <a:t>32-bit microcontrollers</a:t>
            </a: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 by STMicroelectronics</a:t>
            </a:r>
            <a:endParaRPr sz="1194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Use </a:t>
            </a:r>
            <a:r>
              <a:rPr lang="en" sz="1194">
                <a:solidFill>
                  <a:srgbClr val="00529C"/>
                </a:solidFill>
                <a:highlight>
                  <a:srgbClr val="FFFFFF"/>
                </a:highlight>
              </a:rPr>
              <a:t>ARM Cortex-M cores</a:t>
            </a: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 (M0, M0+, M3, M4, M7, M33)</a:t>
            </a:r>
            <a:endParaRPr sz="1194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265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Launched in 2007 with F1 series</a:t>
            </a:r>
            <a:endParaRPr sz="1592">
              <a:solidFill>
                <a:schemeClr val="dk1"/>
              </a:solidFill>
            </a:endParaRPr>
          </a:p>
        </p:txBody>
      </p:sp>
      <p:sp>
        <p:nvSpPr>
          <p:cNvPr id="993" name="Google Shape;993;p135"/>
          <p:cNvSpPr txBox="1"/>
          <p:nvPr/>
        </p:nvSpPr>
        <p:spPr>
          <a:xfrm>
            <a:off x="5040853" y="3157474"/>
            <a:ext cx="32040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80875" lIns="80875" spcFirstLastPara="1" rIns="80875" wrap="square" tIns="80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73"/>
              <a:buFont typeface="Arial"/>
              <a:buNone/>
            </a:pPr>
            <a:r>
              <a:rPr b="1" i="1" lang="en" sz="1459">
                <a:solidFill>
                  <a:srgbClr val="07376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Applications &amp; Fields</a:t>
            </a:r>
            <a:endParaRPr b="1" i="1" sz="1459">
              <a:solidFill>
                <a:srgbClr val="07376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531"/>
              </a:spcBef>
              <a:spcAft>
                <a:spcPts val="0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Industrial automation (PLCs, robots, HMIs)</a:t>
            </a:r>
            <a:endParaRPr sz="1194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Consumer electronics (smart devices, wearables)</a:t>
            </a:r>
            <a:endParaRPr sz="1194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Internet of Things (IoT)</a:t>
            </a:r>
            <a:endParaRPr sz="1194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Medical equipment</a:t>
            </a:r>
            <a:endParaRPr sz="1194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194">
                <a:solidFill>
                  <a:srgbClr val="333333"/>
                </a:solidFill>
                <a:highlight>
                  <a:srgbClr val="FFFFFF"/>
                </a:highlight>
              </a:rPr>
              <a:t>Automotive systems</a:t>
            </a:r>
            <a:endParaRPr sz="1194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5"/>
              </a:spcBef>
              <a:spcAft>
                <a:spcPts val="0"/>
              </a:spcAft>
              <a:buNone/>
            </a:pPr>
            <a:r>
              <a:t/>
            </a:r>
            <a:endParaRPr sz="1459">
              <a:solidFill>
                <a:srgbClr val="00529C"/>
              </a:solidFill>
              <a:highlight>
                <a:srgbClr val="FFFFFF"/>
              </a:highlight>
            </a:endParaRPr>
          </a:p>
        </p:txBody>
      </p:sp>
      <p:sp>
        <p:nvSpPr>
          <p:cNvPr id="994" name="Google Shape;994;p135"/>
          <p:cNvSpPr txBox="1"/>
          <p:nvPr/>
        </p:nvSpPr>
        <p:spPr>
          <a:xfrm>
            <a:off x="787423" y="3157474"/>
            <a:ext cx="36684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80875" lIns="80875" spcFirstLastPara="1" rIns="80875" wrap="square" tIns="80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59">
                <a:solidFill>
                  <a:srgbClr val="073763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Families</a:t>
            </a:r>
            <a:endParaRPr b="1" i="1" sz="1459">
              <a:solidFill>
                <a:srgbClr val="073763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531"/>
              </a:spcBef>
              <a:spcAft>
                <a:spcPts val="0"/>
              </a:spcAft>
              <a:buNone/>
            </a:pPr>
            <a:r>
              <a:rPr lang="en" sz="1061">
                <a:solidFill>
                  <a:srgbClr val="00529C"/>
                </a:solidFill>
              </a:rPr>
              <a:t>Mainstream: </a:t>
            </a:r>
            <a:r>
              <a:rPr lang="en" sz="1061">
                <a:solidFill>
                  <a:schemeClr val="dk1"/>
                </a:solidFill>
              </a:rPr>
              <a:t>C0/G0/G4/F0/F1/F3 </a:t>
            </a:r>
            <a:endParaRPr sz="106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Clr>
                <a:schemeClr val="dk1"/>
              </a:buClr>
              <a:buSzPts val="973"/>
              <a:buFont typeface="Arial"/>
              <a:buNone/>
            </a:pPr>
            <a:r>
              <a:rPr lang="en" sz="1061">
                <a:solidFill>
                  <a:srgbClr val="00529C"/>
                </a:solidFill>
              </a:rPr>
              <a:t>High Performance: </a:t>
            </a:r>
            <a:r>
              <a:rPr lang="en" sz="1061">
                <a:solidFill>
                  <a:srgbClr val="333333"/>
                </a:solidFill>
              </a:rPr>
              <a:t>H7/H5/F7/F4/F2</a:t>
            </a:r>
            <a:endParaRPr sz="973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061">
                <a:solidFill>
                  <a:srgbClr val="00529C"/>
                </a:solidFill>
                <a:highlight>
                  <a:schemeClr val="lt1"/>
                </a:highlight>
              </a:rPr>
              <a:t>Low Power: </a:t>
            </a:r>
            <a:r>
              <a:rPr lang="en" sz="1061">
                <a:solidFill>
                  <a:schemeClr val="dk1"/>
                </a:solidFill>
                <a:highlight>
                  <a:schemeClr val="lt1"/>
                </a:highlight>
              </a:rPr>
              <a:t>L0/L4/L5/U0/U3/U5</a:t>
            </a:r>
            <a:endParaRPr sz="106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None/>
            </a:pPr>
            <a:r>
              <a:rPr lang="en" sz="1061">
                <a:solidFill>
                  <a:srgbClr val="00529C"/>
                </a:solidFill>
              </a:rPr>
              <a:t>Wireless: </a:t>
            </a:r>
            <a:r>
              <a:rPr lang="en" sz="1061"/>
              <a:t>WL/WB0/WB/WA</a:t>
            </a:r>
            <a:endParaRPr sz="1061"/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Clr>
                <a:schemeClr val="dk1"/>
              </a:buClr>
              <a:buSzPts val="973"/>
              <a:buFont typeface="Arial"/>
              <a:buNone/>
            </a:pPr>
            <a:r>
              <a:rPr lang="en" sz="1061">
                <a:solidFill>
                  <a:srgbClr val="00529C"/>
                </a:solidFill>
              </a:rPr>
              <a:t>AI: </a:t>
            </a:r>
            <a:r>
              <a:rPr lang="en" sz="1061">
                <a:solidFill>
                  <a:schemeClr val="dk1"/>
                </a:solidFill>
              </a:rPr>
              <a:t>N6</a:t>
            </a:r>
            <a:endParaRPr sz="106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65"/>
              </a:spcBef>
              <a:spcAft>
                <a:spcPts val="0"/>
              </a:spcAft>
              <a:buClr>
                <a:schemeClr val="dk1"/>
              </a:buClr>
              <a:buSzPts val="973"/>
              <a:buFont typeface="Arial"/>
              <a:buNone/>
            </a:pPr>
            <a:r>
              <a:t/>
            </a:r>
            <a:endParaRPr sz="973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1">
              <a:solidFill>
                <a:srgbClr val="00529C"/>
              </a:solidFill>
              <a:highlight>
                <a:srgbClr val="F0F7FF"/>
              </a:highlight>
            </a:endParaRPr>
          </a:p>
          <a:p>
            <a:pPr indent="0" lvl="0" marL="0" rtl="0" algn="l">
              <a:spcBef>
                <a:spcPts val="265"/>
              </a:spcBef>
              <a:spcAft>
                <a:spcPts val="0"/>
              </a:spcAft>
              <a:buNone/>
            </a:pPr>
            <a:r>
              <a:t/>
            </a:r>
            <a:endParaRPr sz="1592">
              <a:solidFill>
                <a:schemeClr val="dk1"/>
              </a:solidFill>
            </a:endParaRPr>
          </a:p>
        </p:txBody>
      </p:sp>
      <p:pic>
        <p:nvPicPr>
          <p:cNvPr id="995" name="Google Shape;995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971" y="53899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Google Shape;1000;p136"/>
          <p:cNvGrpSpPr/>
          <p:nvPr/>
        </p:nvGrpSpPr>
        <p:grpSpPr>
          <a:xfrm>
            <a:off x="3417677" y="401596"/>
            <a:ext cx="5815192" cy="4657526"/>
            <a:chOff x="5251825" y="1581500"/>
            <a:chExt cx="2706125" cy="2167400"/>
          </a:xfrm>
        </p:grpSpPr>
        <p:sp>
          <p:nvSpPr>
            <p:cNvPr id="1001" name="Google Shape;1001;p136"/>
            <p:cNvSpPr/>
            <p:nvPr/>
          </p:nvSpPr>
          <p:spPr>
            <a:xfrm>
              <a:off x="6230850" y="3040025"/>
              <a:ext cx="794775" cy="708875"/>
            </a:xfrm>
            <a:custGeom>
              <a:rect b="b" l="l" r="r" t="t"/>
              <a:pathLst>
                <a:path extrusionOk="0" h="28355" w="31791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36"/>
            <p:cNvSpPr/>
            <p:nvPr/>
          </p:nvSpPr>
          <p:spPr>
            <a:xfrm>
              <a:off x="6198325" y="3040025"/>
              <a:ext cx="794775" cy="708875"/>
            </a:xfrm>
            <a:custGeom>
              <a:rect b="b" l="l" r="r" t="t"/>
              <a:pathLst>
                <a:path extrusionOk="0" h="28355" w="31791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36"/>
            <p:cNvSpPr/>
            <p:nvPr/>
          </p:nvSpPr>
          <p:spPr>
            <a:xfrm>
              <a:off x="6199175" y="3040025"/>
              <a:ext cx="747225" cy="331100"/>
            </a:xfrm>
            <a:custGeom>
              <a:rect b="b" l="l" r="r" t="t"/>
              <a:pathLst>
                <a:path extrusionOk="0" h="13244" w="29889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36"/>
            <p:cNvSpPr/>
            <p:nvPr/>
          </p:nvSpPr>
          <p:spPr>
            <a:xfrm>
              <a:off x="5287675" y="1581500"/>
              <a:ext cx="2670275" cy="1702075"/>
            </a:xfrm>
            <a:custGeom>
              <a:rect b="b" l="l" r="r" t="t"/>
              <a:pathLst>
                <a:path extrusionOk="0" h="68083" w="106811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36"/>
            <p:cNvSpPr/>
            <p:nvPr/>
          </p:nvSpPr>
          <p:spPr>
            <a:xfrm>
              <a:off x="5287675" y="1581500"/>
              <a:ext cx="2670275" cy="1702075"/>
            </a:xfrm>
            <a:custGeom>
              <a:rect b="b" l="l" r="r" t="t"/>
              <a:pathLst>
                <a:path extrusionOk="0" h="68083" w="106811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36"/>
            <p:cNvSpPr/>
            <p:nvPr/>
          </p:nvSpPr>
          <p:spPr>
            <a:xfrm>
              <a:off x="5251825" y="1581500"/>
              <a:ext cx="2670275" cy="1702075"/>
            </a:xfrm>
            <a:custGeom>
              <a:rect b="b" l="l" r="r" t="t"/>
              <a:pathLst>
                <a:path extrusionOk="0" h="68083" w="106811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36"/>
            <p:cNvSpPr/>
            <p:nvPr/>
          </p:nvSpPr>
          <p:spPr>
            <a:xfrm>
              <a:off x="5251825" y="1668225"/>
              <a:ext cx="2670275" cy="1371825"/>
            </a:xfrm>
            <a:custGeom>
              <a:rect b="b" l="l" r="r" t="t"/>
              <a:pathLst>
                <a:path extrusionOk="0" h="54873" w="106811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36"/>
            <p:cNvSpPr/>
            <p:nvPr/>
          </p:nvSpPr>
          <p:spPr>
            <a:xfrm>
              <a:off x="6518575" y="3114250"/>
              <a:ext cx="120100" cy="101950"/>
            </a:xfrm>
            <a:custGeom>
              <a:rect b="b" l="l" r="r" t="t"/>
              <a:pathLst>
                <a:path extrusionOk="0" h="4078" w="4804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36"/>
            <p:cNvSpPr/>
            <p:nvPr/>
          </p:nvSpPr>
          <p:spPr>
            <a:xfrm>
              <a:off x="6518575" y="3114250"/>
              <a:ext cx="120100" cy="101950"/>
            </a:xfrm>
            <a:custGeom>
              <a:rect b="b" l="l" r="r" t="t"/>
              <a:pathLst>
                <a:path extrusionOk="0" h="4078" w="4804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36"/>
            <p:cNvSpPr/>
            <p:nvPr/>
          </p:nvSpPr>
          <p:spPr>
            <a:xfrm>
              <a:off x="6054900" y="3699675"/>
              <a:ext cx="810600" cy="49225"/>
            </a:xfrm>
            <a:custGeom>
              <a:rect b="b" l="l" r="r" t="t"/>
              <a:pathLst>
                <a:path extrusionOk="0" h="1969" w="32424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36"/>
            <p:cNvSpPr/>
            <p:nvPr/>
          </p:nvSpPr>
          <p:spPr>
            <a:xfrm>
              <a:off x="6808775" y="3699675"/>
              <a:ext cx="226025" cy="49225"/>
            </a:xfrm>
            <a:custGeom>
              <a:rect b="b" l="l" r="r" t="t"/>
              <a:pathLst>
                <a:path extrusionOk="0" h="1969" w="9041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rgbClr val="37CA59"/>
            </a:solidFill>
            <a:ln>
              <a:noFill/>
            </a:ln>
          </p:spPr>
          <p:txBody>
            <a:bodyPr anchorCtr="0" anchor="ctr" bIns="149725" lIns="149725" spcFirstLastPara="1" rIns="149725" wrap="square" tIns="149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2" name="Google Shape;1012;p136"/>
          <p:cNvSpPr/>
          <p:nvPr/>
        </p:nvSpPr>
        <p:spPr>
          <a:xfrm>
            <a:off x="4573083" y="3761302"/>
            <a:ext cx="3504386" cy="309736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36"/>
          <p:cNvSpPr/>
          <p:nvPr/>
        </p:nvSpPr>
        <p:spPr>
          <a:xfrm>
            <a:off x="115925" y="741808"/>
            <a:ext cx="22506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36"/>
          <p:cNvSpPr txBox="1"/>
          <p:nvPr>
            <p:ph type="title"/>
          </p:nvPr>
        </p:nvSpPr>
        <p:spPr>
          <a:xfrm>
            <a:off x="115925" y="4015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STM32 Ecosystem:</a:t>
            </a:r>
            <a:endParaRPr b="1" i="1" sz="2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300">
              <a:solidFill>
                <a:srgbClr val="333333"/>
              </a:solidFill>
            </a:endParaRPr>
          </a:p>
        </p:txBody>
      </p:sp>
      <p:sp>
        <p:nvSpPr>
          <p:cNvPr id="1015" name="Google Shape;1015;p136"/>
          <p:cNvSpPr/>
          <p:nvPr/>
        </p:nvSpPr>
        <p:spPr>
          <a:xfrm>
            <a:off x="3536825" y="540288"/>
            <a:ext cx="5481000" cy="340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16" name="Google Shape;1016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725" y="2689797"/>
            <a:ext cx="1381202" cy="138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8088" y="1707787"/>
            <a:ext cx="888368" cy="7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2925" y="1587029"/>
            <a:ext cx="1450348" cy="9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0088" y="2209337"/>
            <a:ext cx="2070363" cy="207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2383" y="682540"/>
            <a:ext cx="1450367" cy="7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1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7906" y="703625"/>
            <a:ext cx="1265468" cy="7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1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80450" y="1608710"/>
            <a:ext cx="1265475" cy="12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1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06824" y="2571754"/>
            <a:ext cx="1650900" cy="12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1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86770" y="0"/>
            <a:ext cx="1657230" cy="4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